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5143500" type="screen16x9"/>
  <p:notesSz cx="6858000" cy="9144000"/>
  <p:embeddedFontLst>
    <p:embeddedFont>
      <p:font typeface="Lora" panose="020B0604020202020204" charset="0"/>
      <p:regular r:id="rId26"/>
      <p:bold r:id="rId27"/>
      <p:italic r:id="rId28"/>
      <p:boldItalic r:id="rId29"/>
    </p:embeddedFont>
    <p:embeddedFont>
      <p:font typeface="Quattrocento Sans" panose="020B0604020202020204" charset="0"/>
      <p:regular r:id="rId30"/>
      <p:bold r:id="rId31"/>
      <p:italic r:id="rId32"/>
      <p:boldItalic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730"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7.fntdata"/><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font" Target="fonts/font5.fntdata"/><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5f391192_00: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3a5a6d883a8_0_34: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 name="Google Shape;170;g3a5a6d883a8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3a5a6d883a8_0_45: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3a5a6d883a8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3a5a6d883a8_0_56: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 name="Google Shape;194;g3a5a6d883a8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g3a5a6d883a8_0_67: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6" name="Google Shape;206;g3a5a6d883a8_0_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3a5a6d883a8_0_162: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3a5a6d883a8_0_1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g3a5a6d883a8_0_168: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6" name="Google Shape;226;g3a5a6d883a8_0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g3a5a6d883a8_0_174: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3" name="Google Shape;233;g3a5a6d883a8_0_1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3a5a6d883a8_0_78: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 name="Google Shape;240;g3a5a6d883a8_0_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g3a5a6d883a8_0_100: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3" name="Google Shape;253;g3a5a6d883a8_0_1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3a5a6d883a8_0_111: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3a5a6d883a8_0_1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3a64eda1528_0_8: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3a64eda1528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3a5a6d883a8_0_188: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7" name="Google Shape;277;g3a5a6d883a8_0_1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Google Shape;283;g3a5a6d883a8_0_133: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4" name="Google Shape;284;g3a5a6d883a8_0_1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g3a5a6d883a8_0_144: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6" name="Google Shape;296;g3a5a6d883a8_0_1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p:cNvGrpSpPr/>
        <p:nvPr/>
      </p:nvGrpSpPr>
      <p:grpSpPr>
        <a:xfrm>
          <a:off x="0" y="0"/>
          <a:ext cx="0" cy="0"/>
          <a:chOff x="0" y="0"/>
          <a:chExt cx="0" cy="0"/>
        </a:xfrm>
      </p:grpSpPr>
      <p:sp>
        <p:nvSpPr>
          <p:cNvPr id="307" name="Google Shape;307;g3a64eda1528_0_32: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8" name="Google Shape;308;g3a64eda1528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3a64eda1528_0_21: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3a64eda1528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3a5a6d883a8_0_1: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3a5a6d883a8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3a5a6d883a8_0_12: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3a5a6d883a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3a5a6d883a8_0_23: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3a5a6d883a8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35f391192_09: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35f391192_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3a5a6d883a8_0_156:notes"/>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 name="Google Shape;163;g3a5a6d883a8_0_1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996630" y="2003888"/>
            <a:ext cx="4523700" cy="11598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cxnSp>
        <p:nvCxnSpPr>
          <p:cNvPr id="11" name="Google Shape;11;p2"/>
          <p:cNvCxnSpPr/>
          <p:nvPr/>
        </p:nvCxnSpPr>
        <p:spPr>
          <a:xfrm>
            <a:off x="-6025" y="3676512"/>
            <a:ext cx="9162000" cy="0"/>
          </a:xfrm>
          <a:prstGeom prst="straightConnector1">
            <a:avLst/>
          </a:prstGeom>
          <a:noFill/>
          <a:ln w="9525" cap="flat" cmpd="sng">
            <a:solidFill>
              <a:srgbClr val="000000"/>
            </a:solidFill>
            <a:prstDash val="solid"/>
            <a:round/>
            <a:headEnd type="none" w="med" len="med"/>
            <a:tailEnd type="none" w="med" len="med"/>
          </a:ln>
        </p:spPr>
      </p:cxnSp>
      <p:sp>
        <p:nvSpPr>
          <p:cNvPr id="12" name="Google Shape;12;p2"/>
          <p:cNvSpPr/>
          <p:nvPr/>
        </p:nvSpPr>
        <p:spPr>
          <a:xfrm>
            <a:off x="1117950" y="3393000"/>
            <a:ext cx="567000" cy="5670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mpletely blank">
  <p:cSld name="BLANK_1">
    <p:spTree>
      <p:nvGrpSpPr>
        <p:cNvPr id="1" name="Shape 65"/>
        <p:cNvGrpSpPr/>
        <p:nvPr/>
      </p:nvGrpSpPr>
      <p:grpSpPr>
        <a:xfrm>
          <a:off x="0" y="0"/>
          <a:ext cx="0" cy="0"/>
          <a:chOff x="0" y="0"/>
          <a:chExt cx="0" cy="0"/>
        </a:xfrm>
      </p:grpSpPr>
      <p:sp>
        <p:nvSpPr>
          <p:cNvPr id="66" name="Google Shape;66;p11"/>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13"/>
        <p:cNvGrpSpPr/>
        <p:nvPr/>
      </p:nvGrpSpPr>
      <p:grpSpPr>
        <a:xfrm>
          <a:off x="0" y="0"/>
          <a:ext cx="0" cy="0"/>
          <a:chOff x="0" y="0"/>
          <a:chExt cx="0" cy="0"/>
        </a:xfrm>
      </p:grpSpPr>
      <p:sp>
        <p:nvSpPr>
          <p:cNvPr id="14" name="Google Shape;14;p3"/>
          <p:cNvSpPr txBox="1">
            <a:spLocks noGrp="1"/>
          </p:cNvSpPr>
          <p:nvPr>
            <p:ph type="subTitle" idx="1"/>
          </p:nvPr>
        </p:nvSpPr>
        <p:spPr>
          <a:xfrm>
            <a:off x="2022300" y="2815923"/>
            <a:ext cx="5591400" cy="78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000000"/>
              </a:buClr>
              <a:buSzPts val="1400"/>
              <a:buNone/>
              <a:defRPr sz="1400">
                <a:highlight>
                  <a:schemeClr val="accent1"/>
                </a:highlight>
              </a:defRPr>
            </a:lvl1pPr>
            <a:lvl2pPr lvl="1" rtl="0">
              <a:spcBef>
                <a:spcPts val="0"/>
              </a:spcBef>
              <a:spcAft>
                <a:spcPts val="0"/>
              </a:spcAft>
              <a:buClr>
                <a:schemeClr val="dk2"/>
              </a:buClr>
              <a:buSzPts val="1400"/>
              <a:buNone/>
              <a:defRPr sz="1400">
                <a:solidFill>
                  <a:schemeClr val="dk2"/>
                </a:solidFill>
                <a:highlight>
                  <a:schemeClr val="accent1"/>
                </a:highlight>
              </a:defRPr>
            </a:lvl2pPr>
            <a:lvl3pPr lvl="2" rtl="0">
              <a:spcBef>
                <a:spcPts val="0"/>
              </a:spcBef>
              <a:spcAft>
                <a:spcPts val="0"/>
              </a:spcAft>
              <a:buClr>
                <a:schemeClr val="dk2"/>
              </a:buClr>
              <a:buSzPts val="1400"/>
              <a:buNone/>
              <a:defRPr sz="1400">
                <a:solidFill>
                  <a:schemeClr val="dk2"/>
                </a:solidFill>
                <a:highlight>
                  <a:schemeClr val="accent1"/>
                </a:highlight>
              </a:defRPr>
            </a:lvl3pPr>
            <a:lvl4pPr lvl="3" rtl="0">
              <a:spcBef>
                <a:spcPts val="0"/>
              </a:spcBef>
              <a:spcAft>
                <a:spcPts val="0"/>
              </a:spcAft>
              <a:buClr>
                <a:schemeClr val="dk2"/>
              </a:buClr>
              <a:buSzPts val="1400"/>
              <a:buNone/>
              <a:defRPr sz="1400">
                <a:solidFill>
                  <a:schemeClr val="dk2"/>
                </a:solidFill>
                <a:highlight>
                  <a:schemeClr val="accent1"/>
                </a:highlight>
              </a:defRPr>
            </a:lvl4pPr>
            <a:lvl5pPr lvl="4" rtl="0">
              <a:spcBef>
                <a:spcPts val="0"/>
              </a:spcBef>
              <a:spcAft>
                <a:spcPts val="0"/>
              </a:spcAft>
              <a:buClr>
                <a:schemeClr val="dk2"/>
              </a:buClr>
              <a:buSzPts val="1400"/>
              <a:buNone/>
              <a:defRPr sz="1400">
                <a:solidFill>
                  <a:schemeClr val="dk2"/>
                </a:solidFill>
                <a:highlight>
                  <a:schemeClr val="accent1"/>
                </a:highlight>
              </a:defRPr>
            </a:lvl5pPr>
            <a:lvl6pPr lvl="5" rtl="0">
              <a:spcBef>
                <a:spcPts val="0"/>
              </a:spcBef>
              <a:spcAft>
                <a:spcPts val="0"/>
              </a:spcAft>
              <a:buClr>
                <a:schemeClr val="dk2"/>
              </a:buClr>
              <a:buSzPts val="1400"/>
              <a:buNone/>
              <a:defRPr sz="1400">
                <a:solidFill>
                  <a:schemeClr val="dk2"/>
                </a:solidFill>
                <a:highlight>
                  <a:schemeClr val="accent1"/>
                </a:highlight>
              </a:defRPr>
            </a:lvl6pPr>
            <a:lvl7pPr lvl="6" rtl="0">
              <a:spcBef>
                <a:spcPts val="0"/>
              </a:spcBef>
              <a:spcAft>
                <a:spcPts val="0"/>
              </a:spcAft>
              <a:buClr>
                <a:schemeClr val="dk2"/>
              </a:buClr>
              <a:buSzPts val="1400"/>
              <a:buNone/>
              <a:defRPr sz="1400">
                <a:solidFill>
                  <a:schemeClr val="dk2"/>
                </a:solidFill>
                <a:highlight>
                  <a:schemeClr val="accent1"/>
                </a:highlight>
              </a:defRPr>
            </a:lvl7pPr>
            <a:lvl8pPr lvl="7" rtl="0">
              <a:spcBef>
                <a:spcPts val="0"/>
              </a:spcBef>
              <a:spcAft>
                <a:spcPts val="0"/>
              </a:spcAft>
              <a:buClr>
                <a:schemeClr val="dk2"/>
              </a:buClr>
              <a:buSzPts val="1400"/>
              <a:buNone/>
              <a:defRPr sz="1400">
                <a:solidFill>
                  <a:schemeClr val="dk2"/>
                </a:solidFill>
                <a:highlight>
                  <a:schemeClr val="accent1"/>
                </a:highlight>
              </a:defRPr>
            </a:lvl8pPr>
            <a:lvl9pPr lvl="8" rtl="0">
              <a:spcBef>
                <a:spcPts val="0"/>
              </a:spcBef>
              <a:spcAft>
                <a:spcPts val="0"/>
              </a:spcAft>
              <a:buClr>
                <a:schemeClr val="dk2"/>
              </a:buClr>
              <a:buSzPts val="1400"/>
              <a:buNone/>
              <a:defRPr sz="1400">
                <a:solidFill>
                  <a:schemeClr val="dk2"/>
                </a:solidFill>
                <a:highlight>
                  <a:schemeClr val="accent1"/>
                </a:highlight>
              </a:defRPr>
            </a:lvl9pPr>
          </a:lstStyle>
          <a:p>
            <a:endParaRPr/>
          </a:p>
        </p:txBody>
      </p:sp>
      <p:cxnSp>
        <p:nvCxnSpPr>
          <p:cNvPr id="15" name="Google Shape;15;p3"/>
          <p:cNvCxnSpPr/>
          <p:nvPr/>
        </p:nvCxnSpPr>
        <p:spPr>
          <a:xfrm>
            <a:off x="-6025" y="2571762"/>
            <a:ext cx="1984500" cy="0"/>
          </a:xfrm>
          <a:prstGeom prst="straightConnector1">
            <a:avLst/>
          </a:prstGeom>
          <a:noFill/>
          <a:ln w="9525" cap="flat" cmpd="sng">
            <a:solidFill>
              <a:srgbClr val="CCCCCC"/>
            </a:solidFill>
            <a:prstDash val="solid"/>
            <a:round/>
            <a:headEnd type="none" w="med" len="med"/>
            <a:tailEnd type="none" w="med" len="med"/>
          </a:ln>
        </p:spPr>
      </p:cxnSp>
      <p:sp>
        <p:nvSpPr>
          <p:cNvPr id="16" name="Google Shape;16;p3"/>
          <p:cNvSpPr/>
          <p:nvPr/>
        </p:nvSpPr>
        <p:spPr>
          <a:xfrm>
            <a:off x="1117950" y="2288250"/>
            <a:ext cx="567000" cy="5670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3"/>
          <p:cNvSpPr txBox="1">
            <a:spLocks noGrp="1"/>
          </p:cNvSpPr>
          <p:nvPr>
            <p:ph type="ctrTitle"/>
          </p:nvPr>
        </p:nvSpPr>
        <p:spPr>
          <a:xfrm>
            <a:off x="2022225" y="1693523"/>
            <a:ext cx="3787800" cy="11598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endParaRPr/>
          </a:p>
        </p:txBody>
      </p:sp>
      <p:cxnSp>
        <p:nvCxnSpPr>
          <p:cNvPr id="18" name="Google Shape;18;p3"/>
          <p:cNvCxnSpPr/>
          <p:nvPr/>
        </p:nvCxnSpPr>
        <p:spPr>
          <a:xfrm>
            <a:off x="5898975" y="2571750"/>
            <a:ext cx="3251100" cy="0"/>
          </a:xfrm>
          <a:prstGeom prst="straightConnector1">
            <a:avLst/>
          </a:prstGeom>
          <a:noFill/>
          <a:ln w="9525" cap="flat" cmpd="sng">
            <a:solidFill>
              <a:srgbClr val="CCCCCC"/>
            </a:solidFill>
            <a:prstDash val="solid"/>
            <a:round/>
            <a:headEnd type="none" w="med" len="med"/>
            <a:tailEnd type="none" w="med" len="med"/>
          </a:ln>
        </p:spPr>
      </p:cxnSp>
      <p:sp>
        <p:nvSpPr>
          <p:cNvPr id="19" name="Google Shape;19;p3"/>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ote">
  <p:cSld name="TITLE_1_1">
    <p:spTree>
      <p:nvGrpSpPr>
        <p:cNvPr id="1" name="Shape 20"/>
        <p:cNvGrpSpPr/>
        <p:nvPr/>
      </p:nvGrpSpPr>
      <p:grpSpPr>
        <a:xfrm>
          <a:off x="0" y="0"/>
          <a:ext cx="0" cy="0"/>
          <a:chOff x="0" y="0"/>
          <a:chExt cx="0" cy="0"/>
        </a:xfrm>
      </p:grpSpPr>
      <p:sp>
        <p:nvSpPr>
          <p:cNvPr id="21" name="Google Shape;21;p4"/>
          <p:cNvSpPr txBox="1">
            <a:spLocks noGrp="1"/>
          </p:cNvSpPr>
          <p:nvPr>
            <p:ph type="body" idx="1"/>
          </p:nvPr>
        </p:nvSpPr>
        <p:spPr>
          <a:xfrm>
            <a:off x="2105050" y="2238000"/>
            <a:ext cx="4933800" cy="819900"/>
          </a:xfrm>
          <a:prstGeom prst="rect">
            <a:avLst/>
          </a:prstGeom>
        </p:spPr>
        <p:txBody>
          <a:bodyPr spcFirstLastPara="1" wrap="square" lIns="91425" tIns="91425" rIns="91425" bIns="91425" anchor="b" anchorCtr="0">
            <a:noAutofit/>
          </a:bodyPr>
          <a:lstStyle>
            <a:lvl1pPr marL="457200" lvl="0" indent="-381000" algn="ctr" rtl="0">
              <a:spcBef>
                <a:spcPts val="600"/>
              </a:spcBef>
              <a:spcAft>
                <a:spcPts val="0"/>
              </a:spcAft>
              <a:buSzPts val="2400"/>
              <a:buFont typeface="Lora"/>
              <a:buChar char="◉"/>
              <a:defRPr sz="2400" i="1">
                <a:latin typeface="Lora"/>
                <a:ea typeface="Lora"/>
                <a:cs typeface="Lora"/>
                <a:sym typeface="Lora"/>
              </a:defRPr>
            </a:lvl1pPr>
            <a:lvl2pPr marL="914400" lvl="1" indent="-355600" algn="ctr" rtl="0">
              <a:spcBef>
                <a:spcPts val="0"/>
              </a:spcBef>
              <a:spcAft>
                <a:spcPts val="0"/>
              </a:spcAft>
              <a:buSzPts val="2000"/>
              <a:buFont typeface="Lora"/>
              <a:buChar char="○"/>
              <a:defRPr i="1">
                <a:latin typeface="Lora"/>
                <a:ea typeface="Lora"/>
                <a:cs typeface="Lora"/>
                <a:sym typeface="Lora"/>
              </a:defRPr>
            </a:lvl2pPr>
            <a:lvl3pPr marL="1371600" lvl="2" indent="-355600" algn="ctr" rtl="0">
              <a:spcBef>
                <a:spcPts val="0"/>
              </a:spcBef>
              <a:spcAft>
                <a:spcPts val="0"/>
              </a:spcAft>
              <a:buSzPts val="2000"/>
              <a:buFont typeface="Lora"/>
              <a:buChar char="■"/>
              <a:defRPr i="1">
                <a:latin typeface="Lora"/>
                <a:ea typeface="Lora"/>
                <a:cs typeface="Lora"/>
                <a:sym typeface="Lora"/>
              </a:defRPr>
            </a:lvl3pPr>
            <a:lvl4pPr marL="1828800" lvl="3" indent="-381000" algn="ctr" rtl="0">
              <a:spcBef>
                <a:spcPts val="0"/>
              </a:spcBef>
              <a:spcAft>
                <a:spcPts val="0"/>
              </a:spcAft>
              <a:buSzPts val="2400"/>
              <a:buFont typeface="Lora"/>
              <a:buChar char="●"/>
              <a:defRPr sz="2400" i="1">
                <a:latin typeface="Lora"/>
                <a:ea typeface="Lora"/>
                <a:cs typeface="Lora"/>
                <a:sym typeface="Lora"/>
              </a:defRPr>
            </a:lvl4pPr>
            <a:lvl5pPr marL="2286000" lvl="4" indent="-381000" algn="ctr" rtl="0">
              <a:spcBef>
                <a:spcPts val="0"/>
              </a:spcBef>
              <a:spcAft>
                <a:spcPts val="0"/>
              </a:spcAft>
              <a:buSzPts val="2400"/>
              <a:buFont typeface="Lora"/>
              <a:buChar char="○"/>
              <a:defRPr sz="2400" i="1">
                <a:latin typeface="Lora"/>
                <a:ea typeface="Lora"/>
                <a:cs typeface="Lora"/>
                <a:sym typeface="Lora"/>
              </a:defRPr>
            </a:lvl5pPr>
            <a:lvl6pPr marL="2743200" lvl="5" indent="-381000" algn="ctr" rtl="0">
              <a:spcBef>
                <a:spcPts val="0"/>
              </a:spcBef>
              <a:spcAft>
                <a:spcPts val="0"/>
              </a:spcAft>
              <a:buSzPts val="2400"/>
              <a:buFont typeface="Lora"/>
              <a:buChar char="■"/>
              <a:defRPr sz="2400" i="1">
                <a:latin typeface="Lora"/>
                <a:ea typeface="Lora"/>
                <a:cs typeface="Lora"/>
                <a:sym typeface="Lora"/>
              </a:defRPr>
            </a:lvl6pPr>
            <a:lvl7pPr marL="3200400" lvl="6" indent="-381000" algn="ctr" rtl="0">
              <a:spcBef>
                <a:spcPts val="0"/>
              </a:spcBef>
              <a:spcAft>
                <a:spcPts val="0"/>
              </a:spcAft>
              <a:buSzPts val="2400"/>
              <a:buFont typeface="Lora"/>
              <a:buChar char="●"/>
              <a:defRPr sz="2400" i="1">
                <a:latin typeface="Lora"/>
                <a:ea typeface="Lora"/>
                <a:cs typeface="Lora"/>
                <a:sym typeface="Lora"/>
              </a:defRPr>
            </a:lvl7pPr>
            <a:lvl8pPr marL="3657600" lvl="7" indent="-381000" algn="ctr" rtl="0">
              <a:spcBef>
                <a:spcPts val="0"/>
              </a:spcBef>
              <a:spcAft>
                <a:spcPts val="0"/>
              </a:spcAft>
              <a:buSzPts val="2400"/>
              <a:buFont typeface="Lora"/>
              <a:buChar char="○"/>
              <a:defRPr sz="2400" i="1">
                <a:latin typeface="Lora"/>
                <a:ea typeface="Lora"/>
                <a:cs typeface="Lora"/>
                <a:sym typeface="Lora"/>
              </a:defRPr>
            </a:lvl8pPr>
            <a:lvl9pPr marL="4114800" lvl="8" indent="-381000" algn="ctr">
              <a:spcBef>
                <a:spcPts val="0"/>
              </a:spcBef>
              <a:spcAft>
                <a:spcPts val="0"/>
              </a:spcAft>
              <a:buSzPts val="2400"/>
              <a:buFont typeface="Lora"/>
              <a:buChar char="■"/>
              <a:defRPr sz="2400" i="1">
                <a:latin typeface="Lora"/>
                <a:ea typeface="Lora"/>
                <a:cs typeface="Lora"/>
                <a:sym typeface="Lora"/>
              </a:defRPr>
            </a:lvl9pPr>
          </a:lstStyle>
          <a:p>
            <a:endParaRPr/>
          </a:p>
        </p:txBody>
      </p:sp>
      <p:cxnSp>
        <p:nvCxnSpPr>
          <p:cNvPr id="22" name="Google Shape;22;p4"/>
          <p:cNvCxnSpPr/>
          <p:nvPr/>
        </p:nvCxnSpPr>
        <p:spPr>
          <a:xfrm>
            <a:off x="4584075" y="3676500"/>
            <a:ext cx="0" cy="1480500"/>
          </a:xfrm>
          <a:prstGeom prst="straightConnector1">
            <a:avLst/>
          </a:prstGeom>
          <a:noFill/>
          <a:ln w="9525" cap="flat" cmpd="sng">
            <a:solidFill>
              <a:srgbClr val="CCCCCC"/>
            </a:solidFill>
            <a:prstDash val="solid"/>
            <a:round/>
            <a:headEnd type="none" w="med" len="med"/>
            <a:tailEnd type="none" w="med" len="med"/>
          </a:ln>
        </p:spPr>
      </p:cxnSp>
      <p:sp>
        <p:nvSpPr>
          <p:cNvPr id="23" name="Google Shape;23;p4"/>
          <p:cNvSpPr/>
          <p:nvPr/>
        </p:nvSpPr>
        <p:spPr>
          <a:xfrm>
            <a:off x="4288500" y="3393000"/>
            <a:ext cx="567000" cy="5670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4"/>
          <p:cNvSpPr txBox="1"/>
          <p:nvPr/>
        </p:nvSpPr>
        <p:spPr>
          <a:xfrm>
            <a:off x="3593400" y="3412652"/>
            <a:ext cx="1957200" cy="653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600" b="1">
                <a:latin typeface="Lora"/>
                <a:ea typeface="Lora"/>
                <a:cs typeface="Lora"/>
                <a:sym typeface="Lora"/>
              </a:rPr>
              <a:t>“</a:t>
            </a:r>
            <a:endParaRPr sz="3600" b="1">
              <a:latin typeface="Lora"/>
              <a:ea typeface="Lora"/>
              <a:cs typeface="Lora"/>
              <a:sym typeface="Lora"/>
            </a:endParaRPr>
          </a:p>
        </p:txBody>
      </p:sp>
      <p:sp>
        <p:nvSpPr>
          <p:cNvPr id="25" name="Google Shape;25;p4"/>
          <p:cNvSpPr txBox="1">
            <a:spLocks noGrp="1"/>
          </p:cNvSpPr>
          <p:nvPr>
            <p:ph type="sldNum" idx="12"/>
          </p:nvPr>
        </p:nvSpPr>
        <p:spPr>
          <a:xfrm>
            <a:off x="4297650" y="1"/>
            <a:ext cx="548700" cy="393600"/>
          </a:xfrm>
          <a:prstGeom prst="rect">
            <a:avLst/>
          </a:prstGeom>
        </p:spPr>
        <p:txBody>
          <a:bodyPr spcFirstLastPara="1" wrap="square" lIns="91425" tIns="91425" rIns="91425" bIns="91425" anchor="t" anchorCtr="0">
            <a:noAutofit/>
          </a:bodyPr>
          <a:lstStyle>
            <a:lvl1pPr lvl="0" algn="ctr" rtl="0">
              <a:buNone/>
              <a:defRPr>
                <a:latin typeface="Lora"/>
                <a:ea typeface="Lora"/>
                <a:cs typeface="Lora"/>
                <a:sym typeface="Lora"/>
              </a:defRPr>
            </a:lvl1pPr>
            <a:lvl2pPr lvl="1" algn="ctr" rtl="0">
              <a:buNone/>
              <a:defRPr>
                <a:latin typeface="Lora"/>
                <a:ea typeface="Lora"/>
                <a:cs typeface="Lora"/>
                <a:sym typeface="Lora"/>
              </a:defRPr>
            </a:lvl2pPr>
            <a:lvl3pPr lvl="2" algn="ctr" rtl="0">
              <a:buNone/>
              <a:defRPr>
                <a:latin typeface="Lora"/>
                <a:ea typeface="Lora"/>
                <a:cs typeface="Lora"/>
                <a:sym typeface="Lora"/>
              </a:defRPr>
            </a:lvl3pPr>
            <a:lvl4pPr lvl="3" algn="ctr" rtl="0">
              <a:buNone/>
              <a:defRPr>
                <a:latin typeface="Lora"/>
                <a:ea typeface="Lora"/>
                <a:cs typeface="Lora"/>
                <a:sym typeface="Lora"/>
              </a:defRPr>
            </a:lvl4pPr>
            <a:lvl5pPr lvl="4" algn="ctr" rtl="0">
              <a:buNone/>
              <a:defRPr>
                <a:latin typeface="Lora"/>
                <a:ea typeface="Lora"/>
                <a:cs typeface="Lora"/>
                <a:sym typeface="Lora"/>
              </a:defRPr>
            </a:lvl5pPr>
            <a:lvl6pPr lvl="5" algn="ctr" rtl="0">
              <a:buNone/>
              <a:defRPr>
                <a:latin typeface="Lora"/>
                <a:ea typeface="Lora"/>
                <a:cs typeface="Lora"/>
                <a:sym typeface="Lora"/>
              </a:defRPr>
            </a:lvl6pPr>
            <a:lvl7pPr lvl="6" algn="ctr" rtl="0">
              <a:buNone/>
              <a:defRPr>
                <a:latin typeface="Lora"/>
                <a:ea typeface="Lora"/>
                <a:cs typeface="Lora"/>
                <a:sym typeface="Lora"/>
              </a:defRPr>
            </a:lvl7pPr>
            <a:lvl8pPr lvl="7" algn="ctr" rtl="0">
              <a:buNone/>
              <a:defRPr>
                <a:latin typeface="Lora"/>
                <a:ea typeface="Lora"/>
                <a:cs typeface="Lora"/>
                <a:sym typeface="Lora"/>
              </a:defRPr>
            </a:lvl8pPr>
            <a:lvl9pPr lvl="8" algn="ctr" rtl="0">
              <a:buNone/>
              <a:defRPr>
                <a:latin typeface="Lora"/>
                <a:ea typeface="Lora"/>
                <a:cs typeface="Lora"/>
                <a:sym typeface="Lora"/>
              </a:defRPr>
            </a:lvl9pPr>
          </a:lstStyle>
          <a:p>
            <a:pPr marL="0" lvl="0" indent="0" algn="ct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26"/>
        <p:cNvGrpSpPr/>
        <p:nvPr/>
      </p:nvGrpSpPr>
      <p:grpSpPr>
        <a:xfrm>
          <a:off x="0" y="0"/>
          <a:ext cx="0" cy="0"/>
          <a:chOff x="0" y="0"/>
          <a:chExt cx="0" cy="0"/>
        </a:xfrm>
      </p:grpSpPr>
      <p:cxnSp>
        <p:nvCxnSpPr>
          <p:cNvPr id="27" name="Google Shape;27;p5"/>
          <p:cNvCxnSpPr/>
          <p:nvPr/>
        </p:nvCxnSpPr>
        <p:spPr>
          <a:xfrm>
            <a:off x="0" y="1131725"/>
            <a:ext cx="1375800" cy="0"/>
          </a:xfrm>
          <a:prstGeom prst="straightConnector1">
            <a:avLst/>
          </a:prstGeom>
          <a:noFill/>
          <a:ln w="9525" cap="flat" cmpd="sng">
            <a:solidFill>
              <a:srgbClr val="CCCCCC"/>
            </a:solidFill>
            <a:prstDash val="solid"/>
            <a:round/>
            <a:headEnd type="none" w="med" len="med"/>
            <a:tailEnd type="none" w="med" len="med"/>
          </a:ln>
        </p:spPr>
      </p:cxnSp>
      <p:sp>
        <p:nvSpPr>
          <p:cNvPr id="28" name="Google Shape;28;p5"/>
          <p:cNvSpPr/>
          <p:nvPr/>
        </p:nvSpPr>
        <p:spPr>
          <a:xfrm>
            <a:off x="817475" y="928767"/>
            <a:ext cx="405900" cy="4059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5"/>
          <p:cNvSpPr txBox="1">
            <a:spLocks noGrp="1"/>
          </p:cNvSpPr>
          <p:nvPr>
            <p:ph type="title"/>
          </p:nvPr>
        </p:nvSpPr>
        <p:spPr>
          <a:xfrm>
            <a:off x="1381250" y="896112"/>
            <a:ext cx="3878400" cy="435600"/>
          </a:xfrm>
          <a:prstGeom prst="rect">
            <a:avLst/>
          </a:prstGeom>
        </p:spPr>
        <p:txBody>
          <a:bodyPr spcFirstLastPara="1" wrap="square" lIns="91425" tIns="91425" rIns="91425" bIns="91425" anchor="ctr" anchorCtr="0">
            <a:noAutofit/>
          </a:bodyPr>
          <a:lstStyle>
            <a:lvl1pPr lvl="0" rtl="0">
              <a:spcBef>
                <a:spcPts val="0"/>
              </a:spcBef>
              <a:spcAft>
                <a:spcPts val="0"/>
              </a:spcAft>
              <a:buSzPts val="2000"/>
              <a:buFont typeface="Lora"/>
              <a:buNone/>
              <a:defRPr sz="2000" b="1">
                <a:latin typeface="Lora"/>
                <a:ea typeface="Lora"/>
                <a:cs typeface="Lora"/>
                <a:sym typeface="Lora"/>
              </a:defRPr>
            </a:lvl1pPr>
            <a:lvl2pPr lvl="1" rtl="0">
              <a:spcBef>
                <a:spcPts val="0"/>
              </a:spcBef>
              <a:spcAft>
                <a:spcPts val="0"/>
              </a:spcAft>
              <a:buSzPts val="2000"/>
              <a:buFont typeface="Lora"/>
              <a:buNone/>
              <a:defRPr sz="2000" b="1">
                <a:highlight>
                  <a:srgbClr val="FFFFFF"/>
                </a:highlight>
                <a:latin typeface="Lora"/>
                <a:ea typeface="Lora"/>
                <a:cs typeface="Lora"/>
                <a:sym typeface="Lora"/>
              </a:defRPr>
            </a:lvl2pPr>
            <a:lvl3pPr lvl="2" rtl="0">
              <a:spcBef>
                <a:spcPts val="0"/>
              </a:spcBef>
              <a:spcAft>
                <a:spcPts val="0"/>
              </a:spcAft>
              <a:buSzPts val="2000"/>
              <a:buFont typeface="Lora"/>
              <a:buNone/>
              <a:defRPr sz="2000" b="1">
                <a:highlight>
                  <a:srgbClr val="FFFFFF"/>
                </a:highlight>
                <a:latin typeface="Lora"/>
                <a:ea typeface="Lora"/>
                <a:cs typeface="Lora"/>
                <a:sym typeface="Lora"/>
              </a:defRPr>
            </a:lvl3pPr>
            <a:lvl4pPr lvl="3" rtl="0">
              <a:spcBef>
                <a:spcPts val="0"/>
              </a:spcBef>
              <a:spcAft>
                <a:spcPts val="0"/>
              </a:spcAft>
              <a:buSzPts val="2000"/>
              <a:buFont typeface="Lora"/>
              <a:buNone/>
              <a:defRPr sz="2000" b="1">
                <a:highlight>
                  <a:srgbClr val="FFFFFF"/>
                </a:highlight>
                <a:latin typeface="Lora"/>
                <a:ea typeface="Lora"/>
                <a:cs typeface="Lora"/>
                <a:sym typeface="Lora"/>
              </a:defRPr>
            </a:lvl4pPr>
            <a:lvl5pPr lvl="4" rtl="0">
              <a:spcBef>
                <a:spcPts val="0"/>
              </a:spcBef>
              <a:spcAft>
                <a:spcPts val="0"/>
              </a:spcAft>
              <a:buSzPts val="2000"/>
              <a:buFont typeface="Lora"/>
              <a:buNone/>
              <a:defRPr sz="2000" b="1">
                <a:highlight>
                  <a:srgbClr val="FFFFFF"/>
                </a:highlight>
                <a:latin typeface="Lora"/>
                <a:ea typeface="Lora"/>
                <a:cs typeface="Lora"/>
                <a:sym typeface="Lora"/>
              </a:defRPr>
            </a:lvl5pPr>
            <a:lvl6pPr lvl="5" rtl="0">
              <a:spcBef>
                <a:spcPts val="0"/>
              </a:spcBef>
              <a:spcAft>
                <a:spcPts val="0"/>
              </a:spcAft>
              <a:buSzPts val="2000"/>
              <a:buFont typeface="Lora"/>
              <a:buNone/>
              <a:defRPr sz="2000" b="1">
                <a:highlight>
                  <a:srgbClr val="FFFFFF"/>
                </a:highlight>
                <a:latin typeface="Lora"/>
                <a:ea typeface="Lora"/>
                <a:cs typeface="Lora"/>
                <a:sym typeface="Lora"/>
              </a:defRPr>
            </a:lvl6pPr>
            <a:lvl7pPr lvl="6" rtl="0">
              <a:spcBef>
                <a:spcPts val="0"/>
              </a:spcBef>
              <a:spcAft>
                <a:spcPts val="0"/>
              </a:spcAft>
              <a:buSzPts val="2000"/>
              <a:buFont typeface="Lora"/>
              <a:buNone/>
              <a:defRPr sz="2000" b="1">
                <a:highlight>
                  <a:srgbClr val="FFFFFF"/>
                </a:highlight>
                <a:latin typeface="Lora"/>
                <a:ea typeface="Lora"/>
                <a:cs typeface="Lora"/>
                <a:sym typeface="Lora"/>
              </a:defRPr>
            </a:lvl7pPr>
            <a:lvl8pPr lvl="7" rtl="0">
              <a:spcBef>
                <a:spcPts val="0"/>
              </a:spcBef>
              <a:spcAft>
                <a:spcPts val="0"/>
              </a:spcAft>
              <a:buSzPts val="2000"/>
              <a:buFont typeface="Lora"/>
              <a:buNone/>
              <a:defRPr sz="2000" b="1">
                <a:highlight>
                  <a:srgbClr val="FFFFFF"/>
                </a:highlight>
                <a:latin typeface="Lora"/>
                <a:ea typeface="Lora"/>
                <a:cs typeface="Lora"/>
                <a:sym typeface="Lora"/>
              </a:defRPr>
            </a:lvl8pPr>
            <a:lvl9pPr lvl="8" rtl="0">
              <a:spcBef>
                <a:spcPts val="0"/>
              </a:spcBef>
              <a:spcAft>
                <a:spcPts val="0"/>
              </a:spcAft>
              <a:buSzPts val="2000"/>
              <a:buFont typeface="Lora"/>
              <a:buNone/>
              <a:defRPr sz="2000" b="1">
                <a:highlight>
                  <a:srgbClr val="FFFFFF"/>
                </a:highlight>
                <a:latin typeface="Lora"/>
                <a:ea typeface="Lora"/>
                <a:cs typeface="Lora"/>
                <a:sym typeface="Lora"/>
              </a:defRPr>
            </a:lvl9pPr>
          </a:lstStyle>
          <a:p>
            <a:endParaRPr/>
          </a:p>
        </p:txBody>
      </p:sp>
      <p:sp>
        <p:nvSpPr>
          <p:cNvPr id="30" name="Google Shape;30;p5"/>
          <p:cNvSpPr txBox="1">
            <a:spLocks noGrp="1"/>
          </p:cNvSpPr>
          <p:nvPr>
            <p:ph type="body" idx="1"/>
          </p:nvPr>
        </p:nvSpPr>
        <p:spPr>
          <a:xfrm>
            <a:off x="1381250" y="1616470"/>
            <a:ext cx="6809700" cy="3112200"/>
          </a:xfrm>
          <a:prstGeom prst="rect">
            <a:avLst/>
          </a:prstGeom>
        </p:spPr>
        <p:txBody>
          <a:bodyPr spcFirstLastPara="1" wrap="square" lIns="91425" tIns="91425" rIns="91425" bIns="91425" anchor="t" anchorCtr="0">
            <a:noAutofit/>
          </a:bodyPr>
          <a:lstStyle>
            <a:lvl1pPr marL="457200" lvl="0" indent="-381000" rtl="0">
              <a:spcBef>
                <a:spcPts val="600"/>
              </a:spcBef>
              <a:spcAft>
                <a:spcPts val="0"/>
              </a:spcAft>
              <a:buClr>
                <a:srgbClr val="FFCD00"/>
              </a:buClr>
              <a:buSzPts val="2400"/>
              <a:buFont typeface="Quattrocento Sans"/>
              <a:buChar char="◉"/>
              <a:defRPr sz="2400">
                <a:latin typeface="Quattrocento Sans"/>
                <a:ea typeface="Quattrocento Sans"/>
                <a:cs typeface="Quattrocento Sans"/>
                <a:sym typeface="Quattrocento Sans"/>
              </a:defRPr>
            </a:lvl1pPr>
            <a:lvl2pPr marL="914400" lvl="1" indent="-355600" rtl="0">
              <a:spcBef>
                <a:spcPts val="0"/>
              </a:spcBef>
              <a:spcAft>
                <a:spcPts val="0"/>
              </a:spcAft>
              <a:buClr>
                <a:srgbClr val="FFCD00"/>
              </a:buClr>
              <a:buSzPts val="2000"/>
              <a:buFont typeface="Quattrocento Sans"/>
              <a:buChar char="○"/>
              <a:defRPr sz="2000">
                <a:latin typeface="Quattrocento Sans"/>
                <a:ea typeface="Quattrocento Sans"/>
                <a:cs typeface="Quattrocento Sans"/>
                <a:sym typeface="Quattrocento Sans"/>
              </a:defRPr>
            </a:lvl2pPr>
            <a:lvl3pPr marL="1371600" lvl="2" indent="-355600" rtl="0">
              <a:spcBef>
                <a:spcPts val="0"/>
              </a:spcBef>
              <a:spcAft>
                <a:spcPts val="0"/>
              </a:spcAft>
              <a:buClr>
                <a:srgbClr val="FFCD00"/>
              </a:buClr>
              <a:buSzPts val="2000"/>
              <a:buFont typeface="Quattrocento Sans"/>
              <a:buChar char="■"/>
              <a:defRPr sz="2000">
                <a:latin typeface="Quattrocento Sans"/>
                <a:ea typeface="Quattrocento Sans"/>
                <a:cs typeface="Quattrocento Sans"/>
                <a:sym typeface="Quattrocento Sans"/>
              </a:defRPr>
            </a:lvl3pPr>
            <a:lvl4pPr marL="1828800" lvl="3" indent="-342900" rtl="0">
              <a:spcBef>
                <a:spcPts val="0"/>
              </a:spcBef>
              <a:spcAft>
                <a:spcPts val="0"/>
              </a:spcAft>
              <a:buClr>
                <a:srgbClr val="FFCD00"/>
              </a:buClr>
              <a:buSzPts val="1800"/>
              <a:buFont typeface="Quattrocento Sans"/>
              <a:buChar char="●"/>
              <a:defRPr sz="1800">
                <a:latin typeface="Quattrocento Sans"/>
                <a:ea typeface="Quattrocento Sans"/>
                <a:cs typeface="Quattrocento Sans"/>
                <a:sym typeface="Quattrocento Sans"/>
              </a:defRPr>
            </a:lvl4pPr>
            <a:lvl5pPr marL="2286000" lvl="4" indent="-342900" rtl="0">
              <a:spcBef>
                <a:spcPts val="0"/>
              </a:spcBef>
              <a:spcAft>
                <a:spcPts val="0"/>
              </a:spcAft>
              <a:buClr>
                <a:srgbClr val="FFCD00"/>
              </a:buClr>
              <a:buSzPts val="1800"/>
              <a:buFont typeface="Quattrocento Sans"/>
              <a:buChar char="○"/>
              <a:defRPr sz="1800">
                <a:latin typeface="Quattrocento Sans"/>
                <a:ea typeface="Quattrocento Sans"/>
                <a:cs typeface="Quattrocento Sans"/>
                <a:sym typeface="Quattrocento Sans"/>
              </a:defRPr>
            </a:lvl5pPr>
            <a:lvl6pPr marL="2743200" lvl="5" indent="-342900" rtl="0">
              <a:spcBef>
                <a:spcPts val="0"/>
              </a:spcBef>
              <a:spcAft>
                <a:spcPts val="0"/>
              </a:spcAft>
              <a:buClr>
                <a:srgbClr val="FFCD00"/>
              </a:buClr>
              <a:buSzPts val="1800"/>
              <a:buFont typeface="Quattrocento Sans"/>
              <a:buChar char="■"/>
              <a:defRPr sz="1800">
                <a:latin typeface="Quattrocento Sans"/>
                <a:ea typeface="Quattrocento Sans"/>
                <a:cs typeface="Quattrocento Sans"/>
                <a:sym typeface="Quattrocento Sans"/>
              </a:defRPr>
            </a:lvl6pPr>
            <a:lvl7pPr marL="3200400" lvl="6" indent="-342900" rtl="0">
              <a:spcBef>
                <a:spcPts val="0"/>
              </a:spcBef>
              <a:spcAft>
                <a:spcPts val="0"/>
              </a:spcAft>
              <a:buClr>
                <a:srgbClr val="FFCD00"/>
              </a:buClr>
              <a:buSzPts val="1800"/>
              <a:buFont typeface="Quattrocento Sans"/>
              <a:buChar char="●"/>
              <a:defRPr sz="1800">
                <a:latin typeface="Quattrocento Sans"/>
                <a:ea typeface="Quattrocento Sans"/>
                <a:cs typeface="Quattrocento Sans"/>
                <a:sym typeface="Quattrocento Sans"/>
              </a:defRPr>
            </a:lvl7pPr>
            <a:lvl8pPr marL="3657600" lvl="7" indent="-342900" rtl="0">
              <a:spcBef>
                <a:spcPts val="0"/>
              </a:spcBef>
              <a:spcAft>
                <a:spcPts val="0"/>
              </a:spcAft>
              <a:buClr>
                <a:srgbClr val="FFCD00"/>
              </a:buClr>
              <a:buSzPts val="1800"/>
              <a:buFont typeface="Quattrocento Sans"/>
              <a:buChar char="○"/>
              <a:defRPr sz="1800">
                <a:latin typeface="Quattrocento Sans"/>
                <a:ea typeface="Quattrocento Sans"/>
                <a:cs typeface="Quattrocento Sans"/>
                <a:sym typeface="Quattrocento Sans"/>
              </a:defRPr>
            </a:lvl8pPr>
            <a:lvl9pPr marL="4114800" lvl="8" indent="-342900" rtl="0">
              <a:spcBef>
                <a:spcPts val="0"/>
              </a:spcBef>
              <a:spcAft>
                <a:spcPts val="0"/>
              </a:spcAft>
              <a:buClr>
                <a:srgbClr val="FFCD00"/>
              </a:buClr>
              <a:buSzPts val="1800"/>
              <a:buFont typeface="Quattrocento Sans"/>
              <a:buChar char="■"/>
              <a:defRPr sz="1800">
                <a:latin typeface="Quattrocento Sans"/>
                <a:ea typeface="Quattrocento Sans"/>
                <a:cs typeface="Quattrocento Sans"/>
                <a:sym typeface="Quattrocento Sans"/>
              </a:defRPr>
            </a:lvl9pPr>
          </a:lstStyle>
          <a:p>
            <a:endParaRPr/>
          </a:p>
        </p:txBody>
      </p:sp>
      <p:cxnSp>
        <p:nvCxnSpPr>
          <p:cNvPr id="31" name="Google Shape;31;p5"/>
          <p:cNvCxnSpPr/>
          <p:nvPr/>
        </p:nvCxnSpPr>
        <p:spPr>
          <a:xfrm>
            <a:off x="5265650" y="1131725"/>
            <a:ext cx="3878400" cy="0"/>
          </a:xfrm>
          <a:prstGeom prst="straightConnector1">
            <a:avLst/>
          </a:prstGeom>
          <a:noFill/>
          <a:ln w="9525" cap="flat" cmpd="sng">
            <a:solidFill>
              <a:srgbClr val="CCCCCC"/>
            </a:solidFill>
            <a:prstDash val="solid"/>
            <a:round/>
            <a:headEnd type="none" w="med" len="med"/>
            <a:tailEnd type="none" w="med" len="med"/>
          </a:ln>
        </p:spPr>
      </p:cxnSp>
      <p:sp>
        <p:nvSpPr>
          <p:cNvPr id="32" name="Google Shape;32;p5"/>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1381250" y="896112"/>
            <a:ext cx="3878400" cy="435600"/>
          </a:xfrm>
          <a:prstGeom prst="rect">
            <a:avLst/>
          </a:prstGeom>
        </p:spPr>
        <p:txBody>
          <a:bodyPr spcFirstLastPara="1" wrap="square" lIns="91425" tIns="91425" rIns="91425" bIns="91425" anchor="ctr"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35" name="Google Shape;35;p6"/>
          <p:cNvSpPr txBox="1">
            <a:spLocks noGrp="1"/>
          </p:cNvSpPr>
          <p:nvPr>
            <p:ph type="body" idx="1"/>
          </p:nvPr>
        </p:nvSpPr>
        <p:spPr>
          <a:xfrm>
            <a:off x="1381250" y="1618700"/>
            <a:ext cx="3425400" cy="32310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a:lvl2pPr>
            <a:lvl3pPr marL="1371600" lvl="2" indent="-355600">
              <a:spcBef>
                <a:spcPts val="0"/>
              </a:spcBef>
              <a:spcAft>
                <a:spcPts val="0"/>
              </a:spcAft>
              <a:buSzPts val="2000"/>
              <a:buChar char="■"/>
              <a:defRPr/>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36" name="Google Shape;36;p6"/>
          <p:cNvSpPr txBox="1">
            <a:spLocks noGrp="1"/>
          </p:cNvSpPr>
          <p:nvPr>
            <p:ph type="body" idx="2"/>
          </p:nvPr>
        </p:nvSpPr>
        <p:spPr>
          <a:xfrm>
            <a:off x="5012916" y="1618700"/>
            <a:ext cx="3425400" cy="32310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a:lvl2pPr>
            <a:lvl3pPr marL="1371600" lvl="2" indent="-355600">
              <a:spcBef>
                <a:spcPts val="0"/>
              </a:spcBef>
              <a:spcAft>
                <a:spcPts val="0"/>
              </a:spcAft>
              <a:buSzPts val="2000"/>
              <a:buChar char="■"/>
              <a:defRPr/>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cxnSp>
        <p:nvCxnSpPr>
          <p:cNvPr id="37" name="Google Shape;37;p6"/>
          <p:cNvCxnSpPr/>
          <p:nvPr/>
        </p:nvCxnSpPr>
        <p:spPr>
          <a:xfrm>
            <a:off x="0" y="1131725"/>
            <a:ext cx="1375800" cy="0"/>
          </a:xfrm>
          <a:prstGeom prst="straightConnector1">
            <a:avLst/>
          </a:prstGeom>
          <a:noFill/>
          <a:ln w="9525" cap="flat" cmpd="sng">
            <a:solidFill>
              <a:srgbClr val="CCCCCC"/>
            </a:solidFill>
            <a:prstDash val="solid"/>
            <a:round/>
            <a:headEnd type="none" w="med" len="med"/>
            <a:tailEnd type="none" w="med" len="med"/>
          </a:ln>
        </p:spPr>
      </p:cxnSp>
      <p:sp>
        <p:nvSpPr>
          <p:cNvPr id="38" name="Google Shape;38;p6"/>
          <p:cNvSpPr/>
          <p:nvPr/>
        </p:nvSpPr>
        <p:spPr>
          <a:xfrm>
            <a:off x="817475" y="928767"/>
            <a:ext cx="405900" cy="4059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9" name="Google Shape;39;p6"/>
          <p:cNvCxnSpPr/>
          <p:nvPr/>
        </p:nvCxnSpPr>
        <p:spPr>
          <a:xfrm>
            <a:off x="5265650" y="1131725"/>
            <a:ext cx="3878400" cy="0"/>
          </a:xfrm>
          <a:prstGeom prst="straightConnector1">
            <a:avLst/>
          </a:prstGeom>
          <a:noFill/>
          <a:ln w="9525" cap="flat" cmpd="sng">
            <a:solidFill>
              <a:srgbClr val="CCCCCC"/>
            </a:solidFill>
            <a:prstDash val="solid"/>
            <a:round/>
            <a:headEnd type="none" w="med" len="med"/>
            <a:tailEnd type="none" w="med" len="med"/>
          </a:ln>
        </p:spPr>
      </p:cxnSp>
      <p:sp>
        <p:nvSpPr>
          <p:cNvPr id="40" name="Google Shape;40;p6"/>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1381250" y="896112"/>
            <a:ext cx="3878400" cy="435600"/>
          </a:xfrm>
          <a:prstGeom prst="rect">
            <a:avLst/>
          </a:prstGeom>
        </p:spPr>
        <p:txBody>
          <a:bodyPr spcFirstLastPara="1" wrap="square" lIns="91425" tIns="91425" rIns="91425" bIns="91425" anchor="ctr" anchorCtr="0">
            <a:noAutofit/>
          </a:bodyPr>
          <a:lstStyle>
            <a:lvl1pPr lvl="0" rtl="0">
              <a:spcBef>
                <a:spcPts val="0"/>
              </a:spcBef>
              <a:spcAft>
                <a:spcPts val="0"/>
              </a:spcAft>
              <a:buSzPts val="2000"/>
              <a:buNone/>
              <a:defRPr/>
            </a:lvl1pPr>
            <a:lvl2pPr lvl="1" rtl="0">
              <a:spcBef>
                <a:spcPts val="0"/>
              </a:spcBef>
              <a:spcAft>
                <a:spcPts val="0"/>
              </a:spcAft>
              <a:buSzPts val="2000"/>
              <a:buNone/>
              <a:defRPr/>
            </a:lvl2pPr>
            <a:lvl3pPr lvl="2" rtl="0">
              <a:spcBef>
                <a:spcPts val="0"/>
              </a:spcBef>
              <a:spcAft>
                <a:spcPts val="0"/>
              </a:spcAft>
              <a:buSzPts val="2000"/>
              <a:buNone/>
              <a:defRPr/>
            </a:lvl3pPr>
            <a:lvl4pPr lvl="3" rtl="0">
              <a:spcBef>
                <a:spcPts val="0"/>
              </a:spcBef>
              <a:spcAft>
                <a:spcPts val="0"/>
              </a:spcAft>
              <a:buSzPts val="2000"/>
              <a:buNone/>
              <a:defRPr/>
            </a:lvl4pPr>
            <a:lvl5pPr lvl="4" rtl="0">
              <a:spcBef>
                <a:spcPts val="0"/>
              </a:spcBef>
              <a:spcAft>
                <a:spcPts val="0"/>
              </a:spcAft>
              <a:buSzPts val="2000"/>
              <a:buNone/>
              <a:defRPr/>
            </a:lvl5pPr>
            <a:lvl6pPr lvl="5" rtl="0">
              <a:spcBef>
                <a:spcPts val="0"/>
              </a:spcBef>
              <a:spcAft>
                <a:spcPts val="0"/>
              </a:spcAft>
              <a:buSzPts val="2000"/>
              <a:buNone/>
              <a:defRPr/>
            </a:lvl6pPr>
            <a:lvl7pPr lvl="6" rtl="0">
              <a:spcBef>
                <a:spcPts val="0"/>
              </a:spcBef>
              <a:spcAft>
                <a:spcPts val="0"/>
              </a:spcAft>
              <a:buSzPts val="2000"/>
              <a:buNone/>
              <a:defRPr/>
            </a:lvl7pPr>
            <a:lvl8pPr lvl="7" rtl="0">
              <a:spcBef>
                <a:spcPts val="0"/>
              </a:spcBef>
              <a:spcAft>
                <a:spcPts val="0"/>
              </a:spcAft>
              <a:buSzPts val="2000"/>
              <a:buNone/>
              <a:defRPr/>
            </a:lvl8pPr>
            <a:lvl9pPr lvl="8" rtl="0">
              <a:spcBef>
                <a:spcPts val="0"/>
              </a:spcBef>
              <a:spcAft>
                <a:spcPts val="0"/>
              </a:spcAft>
              <a:buSzPts val="2000"/>
              <a:buNone/>
              <a:defRPr/>
            </a:lvl9pPr>
          </a:lstStyle>
          <a:p>
            <a:endParaRPr/>
          </a:p>
        </p:txBody>
      </p:sp>
      <p:sp>
        <p:nvSpPr>
          <p:cNvPr id="43" name="Google Shape;43;p7"/>
          <p:cNvSpPr txBox="1">
            <a:spLocks noGrp="1"/>
          </p:cNvSpPr>
          <p:nvPr>
            <p:ph type="body" idx="1"/>
          </p:nvPr>
        </p:nvSpPr>
        <p:spPr>
          <a:xfrm>
            <a:off x="1381250" y="1651075"/>
            <a:ext cx="2334000" cy="31224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a:lvl5pPr>
            <a:lvl6pPr marL="2743200" lvl="5" indent="-342900" rtl="0">
              <a:spcBef>
                <a:spcPts val="0"/>
              </a:spcBef>
              <a:spcAft>
                <a:spcPts val="0"/>
              </a:spcAft>
              <a:buSzPts val="1800"/>
              <a:buChar char="■"/>
              <a:defRPr/>
            </a:lvl6pPr>
            <a:lvl7pPr marL="3200400" lvl="6" indent="-342900" rtl="0">
              <a:spcBef>
                <a:spcPts val="0"/>
              </a:spcBef>
              <a:spcAft>
                <a:spcPts val="0"/>
              </a:spcAft>
              <a:buSzPts val="1800"/>
              <a:buChar char="●"/>
              <a:defRPr/>
            </a:lvl7pPr>
            <a:lvl8pPr marL="3657600" lvl="7" indent="-342900" rtl="0">
              <a:spcBef>
                <a:spcPts val="0"/>
              </a:spcBef>
              <a:spcAft>
                <a:spcPts val="0"/>
              </a:spcAft>
              <a:buSzPts val="1800"/>
              <a:buChar char="○"/>
              <a:defRPr/>
            </a:lvl8pPr>
            <a:lvl9pPr marL="4114800" lvl="8" indent="-342900" rtl="0">
              <a:spcBef>
                <a:spcPts val="0"/>
              </a:spcBef>
              <a:spcAft>
                <a:spcPts val="0"/>
              </a:spcAft>
              <a:buSzPts val="1800"/>
              <a:buChar char="■"/>
              <a:defRPr/>
            </a:lvl9pPr>
          </a:lstStyle>
          <a:p>
            <a:endParaRPr/>
          </a:p>
        </p:txBody>
      </p:sp>
      <p:sp>
        <p:nvSpPr>
          <p:cNvPr id="44" name="Google Shape;44;p7"/>
          <p:cNvSpPr txBox="1">
            <a:spLocks noGrp="1"/>
          </p:cNvSpPr>
          <p:nvPr>
            <p:ph type="body" idx="2"/>
          </p:nvPr>
        </p:nvSpPr>
        <p:spPr>
          <a:xfrm>
            <a:off x="3834912" y="1651075"/>
            <a:ext cx="2334000" cy="31224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a:lvl5pPr>
            <a:lvl6pPr marL="2743200" lvl="5" indent="-342900" rtl="0">
              <a:spcBef>
                <a:spcPts val="0"/>
              </a:spcBef>
              <a:spcAft>
                <a:spcPts val="0"/>
              </a:spcAft>
              <a:buSzPts val="1800"/>
              <a:buChar char="■"/>
              <a:defRPr/>
            </a:lvl6pPr>
            <a:lvl7pPr marL="3200400" lvl="6" indent="-342900" rtl="0">
              <a:spcBef>
                <a:spcPts val="0"/>
              </a:spcBef>
              <a:spcAft>
                <a:spcPts val="0"/>
              </a:spcAft>
              <a:buSzPts val="1800"/>
              <a:buChar char="●"/>
              <a:defRPr/>
            </a:lvl7pPr>
            <a:lvl8pPr marL="3657600" lvl="7" indent="-342900" rtl="0">
              <a:spcBef>
                <a:spcPts val="0"/>
              </a:spcBef>
              <a:spcAft>
                <a:spcPts val="0"/>
              </a:spcAft>
              <a:buSzPts val="1800"/>
              <a:buChar char="○"/>
              <a:defRPr/>
            </a:lvl8pPr>
            <a:lvl9pPr marL="4114800" lvl="8" indent="-342900" rtl="0">
              <a:spcBef>
                <a:spcPts val="0"/>
              </a:spcBef>
              <a:spcAft>
                <a:spcPts val="0"/>
              </a:spcAft>
              <a:buSzPts val="1800"/>
              <a:buChar char="■"/>
              <a:defRPr/>
            </a:lvl9pPr>
          </a:lstStyle>
          <a:p>
            <a:endParaRPr/>
          </a:p>
        </p:txBody>
      </p:sp>
      <p:sp>
        <p:nvSpPr>
          <p:cNvPr id="45" name="Google Shape;45;p7"/>
          <p:cNvSpPr txBox="1">
            <a:spLocks noGrp="1"/>
          </p:cNvSpPr>
          <p:nvPr>
            <p:ph type="body" idx="3"/>
          </p:nvPr>
        </p:nvSpPr>
        <p:spPr>
          <a:xfrm>
            <a:off x="6288573" y="1651075"/>
            <a:ext cx="2334000" cy="3122400"/>
          </a:xfrm>
          <a:prstGeom prst="rect">
            <a:avLst/>
          </a:prstGeom>
        </p:spPr>
        <p:txBody>
          <a:bodyPr spcFirstLastPara="1" wrap="square" lIns="91425" tIns="91425" rIns="91425" bIns="91425"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a:lvl5pPr>
            <a:lvl6pPr marL="2743200" lvl="5" indent="-342900" rtl="0">
              <a:spcBef>
                <a:spcPts val="0"/>
              </a:spcBef>
              <a:spcAft>
                <a:spcPts val="0"/>
              </a:spcAft>
              <a:buSzPts val="1800"/>
              <a:buChar char="■"/>
              <a:defRPr/>
            </a:lvl6pPr>
            <a:lvl7pPr marL="3200400" lvl="6" indent="-342900" rtl="0">
              <a:spcBef>
                <a:spcPts val="0"/>
              </a:spcBef>
              <a:spcAft>
                <a:spcPts val="0"/>
              </a:spcAft>
              <a:buSzPts val="1800"/>
              <a:buChar char="●"/>
              <a:defRPr/>
            </a:lvl7pPr>
            <a:lvl8pPr marL="3657600" lvl="7" indent="-342900" rtl="0">
              <a:spcBef>
                <a:spcPts val="0"/>
              </a:spcBef>
              <a:spcAft>
                <a:spcPts val="0"/>
              </a:spcAft>
              <a:buSzPts val="1800"/>
              <a:buChar char="○"/>
              <a:defRPr/>
            </a:lvl8pPr>
            <a:lvl9pPr marL="4114800" lvl="8" indent="-342900" rtl="0">
              <a:spcBef>
                <a:spcPts val="0"/>
              </a:spcBef>
              <a:spcAft>
                <a:spcPts val="0"/>
              </a:spcAft>
              <a:buSzPts val="1800"/>
              <a:buChar char="■"/>
              <a:defRPr/>
            </a:lvl9pPr>
          </a:lstStyle>
          <a:p>
            <a:endParaRPr/>
          </a:p>
        </p:txBody>
      </p:sp>
      <p:cxnSp>
        <p:nvCxnSpPr>
          <p:cNvPr id="46" name="Google Shape;46;p7"/>
          <p:cNvCxnSpPr/>
          <p:nvPr/>
        </p:nvCxnSpPr>
        <p:spPr>
          <a:xfrm>
            <a:off x="0" y="1131725"/>
            <a:ext cx="1375800" cy="0"/>
          </a:xfrm>
          <a:prstGeom prst="straightConnector1">
            <a:avLst/>
          </a:prstGeom>
          <a:noFill/>
          <a:ln w="9525" cap="flat" cmpd="sng">
            <a:solidFill>
              <a:srgbClr val="CCCCCC"/>
            </a:solidFill>
            <a:prstDash val="solid"/>
            <a:round/>
            <a:headEnd type="none" w="med" len="med"/>
            <a:tailEnd type="none" w="med" len="med"/>
          </a:ln>
        </p:spPr>
      </p:cxnSp>
      <p:sp>
        <p:nvSpPr>
          <p:cNvPr id="47" name="Google Shape;47;p7"/>
          <p:cNvSpPr/>
          <p:nvPr/>
        </p:nvSpPr>
        <p:spPr>
          <a:xfrm>
            <a:off x="817475" y="928767"/>
            <a:ext cx="405900" cy="4059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8" name="Google Shape;48;p7"/>
          <p:cNvCxnSpPr/>
          <p:nvPr/>
        </p:nvCxnSpPr>
        <p:spPr>
          <a:xfrm>
            <a:off x="5265650" y="1131725"/>
            <a:ext cx="3878400" cy="0"/>
          </a:xfrm>
          <a:prstGeom prst="straightConnector1">
            <a:avLst/>
          </a:prstGeom>
          <a:noFill/>
          <a:ln w="9525" cap="flat" cmpd="sng">
            <a:solidFill>
              <a:srgbClr val="CCCCCC"/>
            </a:solidFill>
            <a:prstDash val="solid"/>
            <a:round/>
            <a:headEnd type="none" w="med" len="med"/>
            <a:tailEnd type="none" w="med" len="med"/>
          </a:ln>
        </p:spPr>
      </p:cxnSp>
      <p:sp>
        <p:nvSpPr>
          <p:cNvPr id="49" name="Google Shape;49;p7"/>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0"/>
        <p:cNvGrpSpPr/>
        <p:nvPr/>
      </p:nvGrpSpPr>
      <p:grpSpPr>
        <a:xfrm>
          <a:off x="0" y="0"/>
          <a:ext cx="0" cy="0"/>
          <a:chOff x="0" y="0"/>
          <a:chExt cx="0" cy="0"/>
        </a:xfrm>
      </p:grpSpPr>
      <p:sp>
        <p:nvSpPr>
          <p:cNvPr id="51" name="Google Shape;51;p8"/>
          <p:cNvSpPr txBox="1">
            <a:spLocks noGrp="1"/>
          </p:cNvSpPr>
          <p:nvPr>
            <p:ph type="title"/>
          </p:nvPr>
        </p:nvSpPr>
        <p:spPr>
          <a:xfrm>
            <a:off x="1381250" y="896112"/>
            <a:ext cx="3878400" cy="435600"/>
          </a:xfrm>
          <a:prstGeom prst="rect">
            <a:avLst/>
          </a:prstGeom>
        </p:spPr>
        <p:txBody>
          <a:bodyPr spcFirstLastPara="1" wrap="square" lIns="91425" tIns="91425" rIns="91425" bIns="91425" anchor="ctr"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cxnSp>
        <p:nvCxnSpPr>
          <p:cNvPr id="52" name="Google Shape;52;p8"/>
          <p:cNvCxnSpPr/>
          <p:nvPr/>
        </p:nvCxnSpPr>
        <p:spPr>
          <a:xfrm>
            <a:off x="0" y="1131725"/>
            <a:ext cx="1375800" cy="0"/>
          </a:xfrm>
          <a:prstGeom prst="straightConnector1">
            <a:avLst/>
          </a:prstGeom>
          <a:noFill/>
          <a:ln w="9525" cap="flat" cmpd="sng">
            <a:solidFill>
              <a:srgbClr val="CCCCCC"/>
            </a:solidFill>
            <a:prstDash val="solid"/>
            <a:round/>
            <a:headEnd type="none" w="med" len="med"/>
            <a:tailEnd type="none" w="med" len="med"/>
          </a:ln>
        </p:spPr>
      </p:cxnSp>
      <p:sp>
        <p:nvSpPr>
          <p:cNvPr id="53" name="Google Shape;53;p8"/>
          <p:cNvSpPr/>
          <p:nvPr/>
        </p:nvSpPr>
        <p:spPr>
          <a:xfrm>
            <a:off x="817475" y="928767"/>
            <a:ext cx="405900" cy="4059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54" name="Google Shape;54;p8"/>
          <p:cNvCxnSpPr/>
          <p:nvPr/>
        </p:nvCxnSpPr>
        <p:spPr>
          <a:xfrm>
            <a:off x="5265650" y="1131725"/>
            <a:ext cx="3878400" cy="0"/>
          </a:xfrm>
          <a:prstGeom prst="straightConnector1">
            <a:avLst/>
          </a:prstGeom>
          <a:noFill/>
          <a:ln w="9525" cap="flat" cmpd="sng">
            <a:solidFill>
              <a:srgbClr val="CCCCCC"/>
            </a:solidFill>
            <a:prstDash val="solid"/>
            <a:round/>
            <a:headEnd type="none" w="med" len="med"/>
            <a:tailEnd type="none" w="med" len="med"/>
          </a:ln>
        </p:spPr>
      </p:cxnSp>
      <p:sp>
        <p:nvSpPr>
          <p:cNvPr id="55" name="Google Shape;55;p8"/>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6"/>
        <p:cNvGrpSpPr/>
        <p:nvPr/>
      </p:nvGrpSpPr>
      <p:grpSpPr>
        <a:xfrm>
          <a:off x="0" y="0"/>
          <a:ext cx="0" cy="0"/>
          <a:chOff x="0" y="0"/>
          <a:chExt cx="0" cy="0"/>
        </a:xfrm>
      </p:grpSpPr>
      <p:sp>
        <p:nvSpPr>
          <p:cNvPr id="57" name="Google Shape;57;p9"/>
          <p:cNvSpPr txBox="1">
            <a:spLocks noGrp="1"/>
          </p:cNvSpPr>
          <p:nvPr>
            <p:ph type="body" idx="1"/>
          </p:nvPr>
        </p:nvSpPr>
        <p:spPr>
          <a:xfrm>
            <a:off x="1990450" y="4037375"/>
            <a:ext cx="5163000" cy="519600"/>
          </a:xfrm>
          <a:prstGeom prst="rect">
            <a:avLst/>
          </a:prstGeom>
        </p:spPr>
        <p:txBody>
          <a:bodyPr spcFirstLastPara="1" wrap="square" lIns="91425" tIns="91425" rIns="91425" bIns="91425" anchor="b" anchorCtr="0">
            <a:noAutofit/>
          </a:bodyPr>
          <a:lstStyle>
            <a:lvl1pPr marL="457200" lvl="0" indent="-228600" algn="ctr">
              <a:spcBef>
                <a:spcPts val="360"/>
              </a:spcBef>
              <a:spcAft>
                <a:spcPts val="0"/>
              </a:spcAft>
              <a:buSzPts val="1400"/>
              <a:buFont typeface="Lora"/>
              <a:buNone/>
              <a:defRPr sz="1400" i="1">
                <a:latin typeface="Lora"/>
                <a:ea typeface="Lora"/>
                <a:cs typeface="Lora"/>
                <a:sym typeface="Lora"/>
              </a:defRPr>
            </a:lvl1pPr>
          </a:lstStyle>
          <a:p>
            <a:endParaRPr/>
          </a:p>
        </p:txBody>
      </p:sp>
      <p:cxnSp>
        <p:nvCxnSpPr>
          <p:cNvPr id="58" name="Google Shape;58;p9"/>
          <p:cNvCxnSpPr/>
          <p:nvPr/>
        </p:nvCxnSpPr>
        <p:spPr>
          <a:xfrm>
            <a:off x="-6025" y="4666129"/>
            <a:ext cx="9162000" cy="0"/>
          </a:xfrm>
          <a:prstGeom prst="straightConnector1">
            <a:avLst/>
          </a:prstGeom>
          <a:noFill/>
          <a:ln w="9525" cap="flat" cmpd="sng">
            <a:solidFill>
              <a:srgbClr val="CCCCCC"/>
            </a:solidFill>
            <a:prstDash val="solid"/>
            <a:round/>
            <a:headEnd type="none" w="med" len="med"/>
            <a:tailEnd type="none" w="med" len="med"/>
          </a:ln>
        </p:spPr>
      </p:cxnSp>
      <p:sp>
        <p:nvSpPr>
          <p:cNvPr id="59" name="Google Shape;59;p9"/>
          <p:cNvSpPr/>
          <p:nvPr/>
        </p:nvSpPr>
        <p:spPr>
          <a:xfrm>
            <a:off x="4457400" y="4551496"/>
            <a:ext cx="229200" cy="2292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9"/>
          <p:cNvSpPr txBox="1">
            <a:spLocks noGrp="1"/>
          </p:cNvSpPr>
          <p:nvPr>
            <p:ph type="sldNum" idx="12"/>
          </p:nvPr>
        </p:nvSpPr>
        <p:spPr>
          <a:xfrm>
            <a:off x="4297650" y="4780700"/>
            <a:ext cx="548700" cy="362700"/>
          </a:xfrm>
          <a:prstGeom prst="rect">
            <a:avLst/>
          </a:prstGeom>
        </p:spPr>
        <p:txBody>
          <a:bodyPr spcFirstLastPara="1" wrap="square" lIns="91425" tIns="91425" rIns="91425" bIns="91425" anchor="ctr" anchorCtr="0">
            <a:noAutofit/>
          </a:bodyPr>
          <a:lstStyle>
            <a:lvl1pPr lvl="0" algn="ctr" rtl="0">
              <a:buNone/>
              <a:defRPr>
                <a:latin typeface="Lora"/>
                <a:ea typeface="Lora"/>
                <a:cs typeface="Lora"/>
                <a:sym typeface="Lora"/>
              </a:defRPr>
            </a:lvl1pPr>
            <a:lvl2pPr lvl="1" algn="ctr" rtl="0">
              <a:buNone/>
              <a:defRPr>
                <a:latin typeface="Lora"/>
                <a:ea typeface="Lora"/>
                <a:cs typeface="Lora"/>
                <a:sym typeface="Lora"/>
              </a:defRPr>
            </a:lvl2pPr>
            <a:lvl3pPr lvl="2" algn="ctr" rtl="0">
              <a:buNone/>
              <a:defRPr>
                <a:latin typeface="Lora"/>
                <a:ea typeface="Lora"/>
                <a:cs typeface="Lora"/>
                <a:sym typeface="Lora"/>
              </a:defRPr>
            </a:lvl3pPr>
            <a:lvl4pPr lvl="3" algn="ctr" rtl="0">
              <a:buNone/>
              <a:defRPr>
                <a:latin typeface="Lora"/>
                <a:ea typeface="Lora"/>
                <a:cs typeface="Lora"/>
                <a:sym typeface="Lora"/>
              </a:defRPr>
            </a:lvl4pPr>
            <a:lvl5pPr lvl="4" algn="ctr" rtl="0">
              <a:buNone/>
              <a:defRPr>
                <a:latin typeface="Lora"/>
                <a:ea typeface="Lora"/>
                <a:cs typeface="Lora"/>
                <a:sym typeface="Lora"/>
              </a:defRPr>
            </a:lvl5pPr>
            <a:lvl6pPr lvl="5" algn="ctr" rtl="0">
              <a:buNone/>
              <a:defRPr>
                <a:latin typeface="Lora"/>
                <a:ea typeface="Lora"/>
                <a:cs typeface="Lora"/>
                <a:sym typeface="Lora"/>
              </a:defRPr>
            </a:lvl6pPr>
            <a:lvl7pPr lvl="6" algn="ctr" rtl="0">
              <a:buNone/>
              <a:defRPr>
                <a:latin typeface="Lora"/>
                <a:ea typeface="Lora"/>
                <a:cs typeface="Lora"/>
                <a:sym typeface="Lora"/>
              </a:defRPr>
            </a:lvl7pPr>
            <a:lvl8pPr lvl="7" algn="ctr" rtl="0">
              <a:buNone/>
              <a:defRPr>
                <a:latin typeface="Lora"/>
                <a:ea typeface="Lora"/>
                <a:cs typeface="Lora"/>
                <a:sym typeface="Lora"/>
              </a:defRPr>
            </a:lvl8pPr>
            <a:lvl9pPr lvl="8" algn="ctr" rtl="0">
              <a:buNone/>
              <a:defRPr>
                <a:latin typeface="Lora"/>
                <a:ea typeface="Lora"/>
                <a:cs typeface="Lora"/>
                <a:sym typeface="Lora"/>
              </a:defRPr>
            </a:lvl9pPr>
          </a:lstStyle>
          <a:p>
            <a:pPr marL="0" lvl="0" indent="0" algn="ct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1"/>
        <p:cNvGrpSpPr/>
        <p:nvPr/>
      </p:nvGrpSpPr>
      <p:grpSpPr>
        <a:xfrm>
          <a:off x="0" y="0"/>
          <a:ext cx="0" cy="0"/>
          <a:chOff x="0" y="0"/>
          <a:chExt cx="0" cy="0"/>
        </a:xfrm>
      </p:grpSpPr>
      <p:cxnSp>
        <p:nvCxnSpPr>
          <p:cNvPr id="62" name="Google Shape;62;p10"/>
          <p:cNvCxnSpPr/>
          <p:nvPr/>
        </p:nvCxnSpPr>
        <p:spPr>
          <a:xfrm>
            <a:off x="-6025" y="4513729"/>
            <a:ext cx="9162000" cy="0"/>
          </a:xfrm>
          <a:prstGeom prst="straightConnector1">
            <a:avLst/>
          </a:prstGeom>
          <a:noFill/>
          <a:ln w="9525" cap="flat" cmpd="sng">
            <a:solidFill>
              <a:srgbClr val="CCCCCC"/>
            </a:solidFill>
            <a:prstDash val="solid"/>
            <a:round/>
            <a:headEnd type="none" w="med" len="med"/>
            <a:tailEnd type="none" w="med" len="med"/>
          </a:ln>
        </p:spPr>
      </p:cxnSp>
      <p:sp>
        <p:nvSpPr>
          <p:cNvPr id="63" name="Google Shape;63;p10"/>
          <p:cNvSpPr/>
          <p:nvPr/>
        </p:nvSpPr>
        <p:spPr>
          <a:xfrm>
            <a:off x="4293700" y="4235405"/>
            <a:ext cx="556500" cy="5565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10"/>
          <p:cNvSpPr txBox="1">
            <a:spLocks noGrp="1"/>
          </p:cNvSpPr>
          <p:nvPr>
            <p:ph type="sldNum" idx="12"/>
          </p:nvPr>
        </p:nvSpPr>
        <p:spPr>
          <a:xfrm>
            <a:off x="4297650" y="4791900"/>
            <a:ext cx="548700" cy="351600"/>
          </a:xfrm>
          <a:prstGeom prst="rect">
            <a:avLst/>
          </a:prstGeom>
        </p:spPr>
        <p:txBody>
          <a:bodyPr spcFirstLastPara="1" wrap="square" lIns="91425" tIns="91425" rIns="91425" bIns="91425" anchor="ctr" anchorCtr="0">
            <a:noAutofit/>
          </a:bodyPr>
          <a:lstStyle>
            <a:lvl1pPr lvl="0" algn="ctr" rtl="0">
              <a:buNone/>
              <a:defRPr>
                <a:latin typeface="Lora"/>
                <a:ea typeface="Lora"/>
                <a:cs typeface="Lora"/>
                <a:sym typeface="Lora"/>
              </a:defRPr>
            </a:lvl1pPr>
            <a:lvl2pPr lvl="1" algn="ctr" rtl="0">
              <a:buNone/>
              <a:defRPr>
                <a:latin typeface="Lora"/>
                <a:ea typeface="Lora"/>
                <a:cs typeface="Lora"/>
                <a:sym typeface="Lora"/>
              </a:defRPr>
            </a:lvl2pPr>
            <a:lvl3pPr lvl="2" algn="ctr" rtl="0">
              <a:buNone/>
              <a:defRPr>
                <a:latin typeface="Lora"/>
                <a:ea typeface="Lora"/>
                <a:cs typeface="Lora"/>
                <a:sym typeface="Lora"/>
              </a:defRPr>
            </a:lvl3pPr>
            <a:lvl4pPr lvl="3" algn="ctr" rtl="0">
              <a:buNone/>
              <a:defRPr>
                <a:latin typeface="Lora"/>
                <a:ea typeface="Lora"/>
                <a:cs typeface="Lora"/>
                <a:sym typeface="Lora"/>
              </a:defRPr>
            </a:lvl4pPr>
            <a:lvl5pPr lvl="4" algn="ctr" rtl="0">
              <a:buNone/>
              <a:defRPr>
                <a:latin typeface="Lora"/>
                <a:ea typeface="Lora"/>
                <a:cs typeface="Lora"/>
                <a:sym typeface="Lora"/>
              </a:defRPr>
            </a:lvl5pPr>
            <a:lvl6pPr lvl="5" algn="ctr" rtl="0">
              <a:buNone/>
              <a:defRPr>
                <a:latin typeface="Lora"/>
                <a:ea typeface="Lora"/>
                <a:cs typeface="Lora"/>
                <a:sym typeface="Lora"/>
              </a:defRPr>
            </a:lvl6pPr>
            <a:lvl7pPr lvl="6" algn="ctr" rtl="0">
              <a:buNone/>
              <a:defRPr>
                <a:latin typeface="Lora"/>
                <a:ea typeface="Lora"/>
                <a:cs typeface="Lora"/>
                <a:sym typeface="Lora"/>
              </a:defRPr>
            </a:lvl7pPr>
            <a:lvl8pPr lvl="7" algn="ctr" rtl="0">
              <a:buNone/>
              <a:defRPr>
                <a:latin typeface="Lora"/>
                <a:ea typeface="Lora"/>
                <a:cs typeface="Lora"/>
                <a:sym typeface="Lora"/>
              </a:defRPr>
            </a:lvl8pPr>
            <a:lvl9pPr lvl="8" algn="ctr" rtl="0">
              <a:buNone/>
              <a:defRPr>
                <a:latin typeface="Lora"/>
                <a:ea typeface="Lora"/>
                <a:cs typeface="Lora"/>
                <a:sym typeface="Lora"/>
              </a:defRPr>
            </a:lvl9pPr>
          </a:lstStyle>
          <a:p>
            <a:pPr marL="0" lvl="0" indent="0" algn="ctr" rtl="0">
              <a:spcBef>
                <a:spcPts val="0"/>
              </a:spcBef>
              <a:spcAft>
                <a:spcPts val="0"/>
              </a:spcAft>
              <a:buNone/>
            </a:pPr>
            <a:fld id="{00000000-1234-1234-1234-123412341234}" type="slidenum">
              <a:rPr lang="en"/>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body" idx="1"/>
          </p:nvPr>
        </p:nvSpPr>
        <p:spPr>
          <a:xfrm>
            <a:off x="1381250" y="1616470"/>
            <a:ext cx="6809700" cy="3112200"/>
          </a:xfrm>
          <a:prstGeom prst="rect">
            <a:avLst/>
          </a:prstGeom>
          <a:noFill/>
          <a:ln>
            <a:noFill/>
          </a:ln>
        </p:spPr>
        <p:txBody>
          <a:bodyPr spcFirstLastPara="1" wrap="square" lIns="91425" tIns="91425" rIns="91425" bIns="91425" anchor="t" anchorCtr="0">
            <a:noAutofit/>
          </a:bodyPr>
          <a:lstStyle>
            <a:lvl1pPr marL="457200" lvl="0" indent="-381000">
              <a:spcBef>
                <a:spcPts val="600"/>
              </a:spcBef>
              <a:spcAft>
                <a:spcPts val="0"/>
              </a:spcAft>
              <a:buClr>
                <a:schemeClr val="accent1"/>
              </a:buClr>
              <a:buSzPts val="2400"/>
              <a:buFont typeface="Quattrocento Sans"/>
              <a:buChar char="◉"/>
              <a:defRPr sz="2400">
                <a:solidFill>
                  <a:schemeClr val="dk1"/>
                </a:solidFill>
                <a:latin typeface="Quattrocento Sans"/>
                <a:ea typeface="Quattrocento Sans"/>
                <a:cs typeface="Quattrocento Sans"/>
                <a:sym typeface="Quattrocento Sans"/>
              </a:defRPr>
            </a:lvl1pPr>
            <a:lvl2pPr marL="914400" lvl="1" indent="-355600">
              <a:spcBef>
                <a:spcPts val="0"/>
              </a:spcBef>
              <a:spcAft>
                <a:spcPts val="0"/>
              </a:spcAft>
              <a:buClr>
                <a:schemeClr val="accent1"/>
              </a:buClr>
              <a:buSzPts val="2000"/>
              <a:buFont typeface="Quattrocento Sans"/>
              <a:buChar char="○"/>
              <a:defRPr sz="2000">
                <a:solidFill>
                  <a:schemeClr val="dk1"/>
                </a:solidFill>
                <a:latin typeface="Quattrocento Sans"/>
                <a:ea typeface="Quattrocento Sans"/>
                <a:cs typeface="Quattrocento Sans"/>
                <a:sym typeface="Quattrocento Sans"/>
              </a:defRPr>
            </a:lvl2pPr>
            <a:lvl3pPr marL="1371600" lvl="2" indent="-355600">
              <a:spcBef>
                <a:spcPts val="0"/>
              </a:spcBef>
              <a:spcAft>
                <a:spcPts val="0"/>
              </a:spcAft>
              <a:buClr>
                <a:schemeClr val="accent1"/>
              </a:buClr>
              <a:buSzPts val="2000"/>
              <a:buFont typeface="Quattrocento Sans"/>
              <a:buChar char="■"/>
              <a:defRPr sz="2000">
                <a:solidFill>
                  <a:schemeClr val="dk1"/>
                </a:solidFill>
                <a:latin typeface="Quattrocento Sans"/>
                <a:ea typeface="Quattrocento Sans"/>
                <a:cs typeface="Quattrocento Sans"/>
                <a:sym typeface="Quattrocento Sans"/>
              </a:defRPr>
            </a:lvl3pPr>
            <a:lvl4pPr marL="1828800" lvl="3" indent="-342900">
              <a:spcBef>
                <a:spcPts val="0"/>
              </a:spcBef>
              <a:spcAft>
                <a:spcPts val="0"/>
              </a:spcAft>
              <a:buClr>
                <a:schemeClr val="accent1"/>
              </a:buClr>
              <a:buSzPts val="1800"/>
              <a:buFont typeface="Quattrocento Sans"/>
              <a:buChar char="●"/>
              <a:defRPr sz="1800">
                <a:solidFill>
                  <a:schemeClr val="dk1"/>
                </a:solidFill>
                <a:latin typeface="Quattrocento Sans"/>
                <a:ea typeface="Quattrocento Sans"/>
                <a:cs typeface="Quattrocento Sans"/>
                <a:sym typeface="Quattrocento Sans"/>
              </a:defRPr>
            </a:lvl4pPr>
            <a:lvl5pPr marL="2286000" lvl="4" indent="-342900">
              <a:spcBef>
                <a:spcPts val="0"/>
              </a:spcBef>
              <a:spcAft>
                <a:spcPts val="0"/>
              </a:spcAft>
              <a:buClr>
                <a:schemeClr val="dk1"/>
              </a:buClr>
              <a:buSzPts val="1800"/>
              <a:buFont typeface="Quattrocento Sans"/>
              <a:buChar char="○"/>
              <a:defRPr sz="1800">
                <a:solidFill>
                  <a:schemeClr val="dk1"/>
                </a:solidFill>
                <a:latin typeface="Quattrocento Sans"/>
                <a:ea typeface="Quattrocento Sans"/>
                <a:cs typeface="Quattrocento Sans"/>
                <a:sym typeface="Quattrocento Sans"/>
              </a:defRPr>
            </a:lvl5pPr>
            <a:lvl6pPr marL="2743200" lvl="5" indent="-342900">
              <a:spcBef>
                <a:spcPts val="0"/>
              </a:spcBef>
              <a:spcAft>
                <a:spcPts val="0"/>
              </a:spcAft>
              <a:buClr>
                <a:schemeClr val="dk1"/>
              </a:buClr>
              <a:buSzPts val="1800"/>
              <a:buFont typeface="Quattrocento Sans"/>
              <a:buChar char="■"/>
              <a:defRPr sz="1800">
                <a:solidFill>
                  <a:schemeClr val="dk1"/>
                </a:solidFill>
                <a:latin typeface="Quattrocento Sans"/>
                <a:ea typeface="Quattrocento Sans"/>
                <a:cs typeface="Quattrocento Sans"/>
                <a:sym typeface="Quattrocento Sans"/>
              </a:defRPr>
            </a:lvl6pPr>
            <a:lvl7pPr marL="3200400" lvl="6" indent="-342900">
              <a:spcBef>
                <a:spcPts val="0"/>
              </a:spcBef>
              <a:spcAft>
                <a:spcPts val="0"/>
              </a:spcAft>
              <a:buClr>
                <a:schemeClr val="dk1"/>
              </a:buClr>
              <a:buSzPts val="1800"/>
              <a:buFont typeface="Quattrocento Sans"/>
              <a:buChar char="●"/>
              <a:defRPr sz="1800">
                <a:solidFill>
                  <a:schemeClr val="dk1"/>
                </a:solidFill>
                <a:latin typeface="Quattrocento Sans"/>
                <a:ea typeface="Quattrocento Sans"/>
                <a:cs typeface="Quattrocento Sans"/>
                <a:sym typeface="Quattrocento Sans"/>
              </a:defRPr>
            </a:lvl7pPr>
            <a:lvl8pPr marL="3657600" lvl="7" indent="-342900">
              <a:spcBef>
                <a:spcPts val="0"/>
              </a:spcBef>
              <a:spcAft>
                <a:spcPts val="0"/>
              </a:spcAft>
              <a:buClr>
                <a:schemeClr val="dk1"/>
              </a:buClr>
              <a:buSzPts val="1800"/>
              <a:buFont typeface="Quattrocento Sans"/>
              <a:buChar char="○"/>
              <a:defRPr sz="1800">
                <a:solidFill>
                  <a:schemeClr val="dk1"/>
                </a:solidFill>
                <a:latin typeface="Quattrocento Sans"/>
                <a:ea typeface="Quattrocento Sans"/>
                <a:cs typeface="Quattrocento Sans"/>
                <a:sym typeface="Quattrocento Sans"/>
              </a:defRPr>
            </a:lvl8pPr>
            <a:lvl9pPr marL="4114800" lvl="8" indent="-342900">
              <a:spcBef>
                <a:spcPts val="0"/>
              </a:spcBef>
              <a:spcAft>
                <a:spcPts val="0"/>
              </a:spcAft>
              <a:buClr>
                <a:schemeClr val="dk1"/>
              </a:buClr>
              <a:buSzPts val="1800"/>
              <a:buFont typeface="Quattrocento Sans"/>
              <a:buChar char="■"/>
              <a:defRPr sz="1800">
                <a:solidFill>
                  <a:schemeClr val="dk1"/>
                </a:solidFill>
                <a:latin typeface="Quattrocento Sans"/>
                <a:ea typeface="Quattrocento Sans"/>
                <a:cs typeface="Quattrocento Sans"/>
                <a:sym typeface="Quattrocento Sans"/>
              </a:defRPr>
            </a:lvl9pPr>
          </a:lstStyle>
          <a:p>
            <a:endParaRPr/>
          </a:p>
        </p:txBody>
      </p:sp>
      <p:sp>
        <p:nvSpPr>
          <p:cNvPr id="7" name="Google Shape;7;p1"/>
          <p:cNvSpPr txBox="1">
            <a:spLocks noGrp="1"/>
          </p:cNvSpPr>
          <p:nvPr>
            <p:ph type="title"/>
          </p:nvPr>
        </p:nvSpPr>
        <p:spPr>
          <a:xfrm>
            <a:off x="1381250" y="896549"/>
            <a:ext cx="6809700" cy="4356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Clr>
                <a:schemeClr val="dk1"/>
              </a:buClr>
              <a:buSzPts val="2000"/>
              <a:buFont typeface="Lora"/>
              <a:buNone/>
              <a:defRPr sz="2000" b="1">
                <a:solidFill>
                  <a:schemeClr val="dk1"/>
                </a:solidFill>
                <a:latin typeface="Lora"/>
                <a:ea typeface="Lora"/>
                <a:cs typeface="Lora"/>
                <a:sym typeface="Lora"/>
              </a:defRPr>
            </a:lvl1pPr>
            <a:lvl2pPr lvl="1">
              <a:spcBef>
                <a:spcPts val="0"/>
              </a:spcBef>
              <a:spcAft>
                <a:spcPts val="0"/>
              </a:spcAft>
              <a:buClr>
                <a:schemeClr val="dk1"/>
              </a:buClr>
              <a:buSzPts val="2000"/>
              <a:buFont typeface="Lora"/>
              <a:buNone/>
              <a:defRPr sz="2000" b="1">
                <a:solidFill>
                  <a:schemeClr val="dk1"/>
                </a:solidFill>
                <a:latin typeface="Lora"/>
                <a:ea typeface="Lora"/>
                <a:cs typeface="Lora"/>
                <a:sym typeface="Lora"/>
              </a:defRPr>
            </a:lvl2pPr>
            <a:lvl3pPr lvl="2">
              <a:spcBef>
                <a:spcPts val="0"/>
              </a:spcBef>
              <a:spcAft>
                <a:spcPts val="0"/>
              </a:spcAft>
              <a:buClr>
                <a:schemeClr val="dk1"/>
              </a:buClr>
              <a:buSzPts val="2000"/>
              <a:buFont typeface="Lora"/>
              <a:buNone/>
              <a:defRPr sz="2000" b="1">
                <a:solidFill>
                  <a:schemeClr val="dk1"/>
                </a:solidFill>
                <a:latin typeface="Lora"/>
                <a:ea typeface="Lora"/>
                <a:cs typeface="Lora"/>
                <a:sym typeface="Lora"/>
              </a:defRPr>
            </a:lvl3pPr>
            <a:lvl4pPr lvl="3">
              <a:spcBef>
                <a:spcPts val="0"/>
              </a:spcBef>
              <a:spcAft>
                <a:spcPts val="0"/>
              </a:spcAft>
              <a:buClr>
                <a:schemeClr val="dk1"/>
              </a:buClr>
              <a:buSzPts val="2000"/>
              <a:buFont typeface="Lora"/>
              <a:buNone/>
              <a:defRPr sz="2000" b="1">
                <a:solidFill>
                  <a:schemeClr val="dk1"/>
                </a:solidFill>
                <a:latin typeface="Lora"/>
                <a:ea typeface="Lora"/>
                <a:cs typeface="Lora"/>
                <a:sym typeface="Lora"/>
              </a:defRPr>
            </a:lvl4pPr>
            <a:lvl5pPr lvl="4">
              <a:spcBef>
                <a:spcPts val="0"/>
              </a:spcBef>
              <a:spcAft>
                <a:spcPts val="0"/>
              </a:spcAft>
              <a:buClr>
                <a:schemeClr val="dk1"/>
              </a:buClr>
              <a:buSzPts val="2000"/>
              <a:buFont typeface="Lora"/>
              <a:buNone/>
              <a:defRPr sz="2000" b="1">
                <a:solidFill>
                  <a:schemeClr val="dk1"/>
                </a:solidFill>
                <a:latin typeface="Lora"/>
                <a:ea typeface="Lora"/>
                <a:cs typeface="Lora"/>
                <a:sym typeface="Lora"/>
              </a:defRPr>
            </a:lvl5pPr>
            <a:lvl6pPr lvl="5">
              <a:spcBef>
                <a:spcPts val="0"/>
              </a:spcBef>
              <a:spcAft>
                <a:spcPts val="0"/>
              </a:spcAft>
              <a:buClr>
                <a:schemeClr val="dk1"/>
              </a:buClr>
              <a:buSzPts val="2000"/>
              <a:buFont typeface="Lora"/>
              <a:buNone/>
              <a:defRPr sz="2000" b="1">
                <a:solidFill>
                  <a:schemeClr val="dk1"/>
                </a:solidFill>
                <a:latin typeface="Lora"/>
                <a:ea typeface="Lora"/>
                <a:cs typeface="Lora"/>
                <a:sym typeface="Lora"/>
              </a:defRPr>
            </a:lvl6pPr>
            <a:lvl7pPr lvl="6">
              <a:spcBef>
                <a:spcPts val="0"/>
              </a:spcBef>
              <a:spcAft>
                <a:spcPts val="0"/>
              </a:spcAft>
              <a:buClr>
                <a:schemeClr val="dk1"/>
              </a:buClr>
              <a:buSzPts val="2000"/>
              <a:buFont typeface="Lora"/>
              <a:buNone/>
              <a:defRPr sz="2000" b="1">
                <a:solidFill>
                  <a:schemeClr val="dk1"/>
                </a:solidFill>
                <a:latin typeface="Lora"/>
                <a:ea typeface="Lora"/>
                <a:cs typeface="Lora"/>
                <a:sym typeface="Lora"/>
              </a:defRPr>
            </a:lvl7pPr>
            <a:lvl8pPr lvl="7">
              <a:spcBef>
                <a:spcPts val="0"/>
              </a:spcBef>
              <a:spcAft>
                <a:spcPts val="0"/>
              </a:spcAft>
              <a:buClr>
                <a:schemeClr val="dk1"/>
              </a:buClr>
              <a:buSzPts val="2000"/>
              <a:buFont typeface="Lora"/>
              <a:buNone/>
              <a:defRPr sz="2000" b="1">
                <a:solidFill>
                  <a:schemeClr val="dk1"/>
                </a:solidFill>
                <a:latin typeface="Lora"/>
                <a:ea typeface="Lora"/>
                <a:cs typeface="Lora"/>
                <a:sym typeface="Lora"/>
              </a:defRPr>
            </a:lvl8pPr>
            <a:lvl9pPr lvl="8">
              <a:spcBef>
                <a:spcPts val="0"/>
              </a:spcBef>
              <a:spcAft>
                <a:spcPts val="0"/>
              </a:spcAft>
              <a:buClr>
                <a:schemeClr val="dk1"/>
              </a:buClr>
              <a:buSzPts val="2000"/>
              <a:buFont typeface="Lora"/>
              <a:buNone/>
              <a:defRPr sz="2000" b="1">
                <a:solidFill>
                  <a:schemeClr val="dk1"/>
                </a:solidFill>
                <a:latin typeface="Lora"/>
                <a:ea typeface="Lora"/>
                <a:cs typeface="Lora"/>
                <a:sym typeface="Lora"/>
              </a:defRPr>
            </a:lvl9pPr>
          </a:lstStyle>
          <a:p>
            <a:endParaRPr/>
          </a:p>
        </p:txBody>
      </p:sp>
      <p:sp>
        <p:nvSpPr>
          <p:cNvPr id="8" name="Google Shape;8;p1"/>
          <p:cNvSpPr txBox="1">
            <a:spLocks noGrp="1"/>
          </p:cNvSpPr>
          <p:nvPr>
            <p:ph type="sldNum" idx="12"/>
          </p:nvPr>
        </p:nvSpPr>
        <p:spPr>
          <a:xfrm>
            <a:off x="8543227" y="4749851"/>
            <a:ext cx="548700" cy="393600"/>
          </a:xfrm>
          <a:prstGeom prst="rect">
            <a:avLst/>
          </a:prstGeom>
          <a:noFill/>
          <a:ln>
            <a:noFill/>
          </a:ln>
        </p:spPr>
        <p:txBody>
          <a:bodyPr spcFirstLastPara="1" wrap="square" lIns="91425" tIns="91425" rIns="91425" bIns="91425" anchor="t" anchorCtr="0">
            <a:noAutofit/>
          </a:bodyPr>
          <a:lstStyle>
            <a:lvl1pPr lvl="0" algn="r">
              <a:buNone/>
              <a:defRPr sz="1000">
                <a:solidFill>
                  <a:srgbClr val="1D1D1B"/>
                </a:solidFill>
                <a:latin typeface="Lora"/>
                <a:ea typeface="Lora"/>
                <a:cs typeface="Lora"/>
                <a:sym typeface="Lora"/>
              </a:defRPr>
            </a:lvl1pPr>
            <a:lvl2pPr lvl="1" algn="r">
              <a:buNone/>
              <a:defRPr sz="1000">
                <a:solidFill>
                  <a:srgbClr val="1D1D1B"/>
                </a:solidFill>
                <a:latin typeface="Lora"/>
                <a:ea typeface="Lora"/>
                <a:cs typeface="Lora"/>
                <a:sym typeface="Lora"/>
              </a:defRPr>
            </a:lvl2pPr>
            <a:lvl3pPr lvl="2" algn="r">
              <a:buNone/>
              <a:defRPr sz="1000">
                <a:solidFill>
                  <a:srgbClr val="1D1D1B"/>
                </a:solidFill>
                <a:latin typeface="Lora"/>
                <a:ea typeface="Lora"/>
                <a:cs typeface="Lora"/>
                <a:sym typeface="Lora"/>
              </a:defRPr>
            </a:lvl3pPr>
            <a:lvl4pPr lvl="3" algn="r">
              <a:buNone/>
              <a:defRPr sz="1000">
                <a:solidFill>
                  <a:srgbClr val="1D1D1B"/>
                </a:solidFill>
                <a:latin typeface="Lora"/>
                <a:ea typeface="Lora"/>
                <a:cs typeface="Lora"/>
                <a:sym typeface="Lora"/>
              </a:defRPr>
            </a:lvl4pPr>
            <a:lvl5pPr lvl="4" algn="r">
              <a:buNone/>
              <a:defRPr sz="1000">
                <a:solidFill>
                  <a:srgbClr val="1D1D1B"/>
                </a:solidFill>
                <a:latin typeface="Lora"/>
                <a:ea typeface="Lora"/>
                <a:cs typeface="Lora"/>
                <a:sym typeface="Lora"/>
              </a:defRPr>
            </a:lvl5pPr>
            <a:lvl6pPr lvl="5" algn="r">
              <a:buNone/>
              <a:defRPr sz="1000">
                <a:solidFill>
                  <a:srgbClr val="1D1D1B"/>
                </a:solidFill>
                <a:latin typeface="Lora"/>
                <a:ea typeface="Lora"/>
                <a:cs typeface="Lora"/>
                <a:sym typeface="Lora"/>
              </a:defRPr>
            </a:lvl6pPr>
            <a:lvl7pPr lvl="6" algn="r">
              <a:buNone/>
              <a:defRPr sz="1000">
                <a:solidFill>
                  <a:srgbClr val="1D1D1B"/>
                </a:solidFill>
                <a:latin typeface="Lora"/>
                <a:ea typeface="Lora"/>
                <a:cs typeface="Lora"/>
                <a:sym typeface="Lora"/>
              </a:defRPr>
            </a:lvl7pPr>
            <a:lvl8pPr lvl="7" algn="r">
              <a:buNone/>
              <a:defRPr sz="1000">
                <a:solidFill>
                  <a:srgbClr val="1D1D1B"/>
                </a:solidFill>
                <a:latin typeface="Lora"/>
                <a:ea typeface="Lora"/>
                <a:cs typeface="Lora"/>
                <a:sym typeface="Lora"/>
              </a:defRPr>
            </a:lvl8pPr>
            <a:lvl9pPr lvl="8" algn="r">
              <a:buNone/>
              <a:defRPr sz="1000">
                <a:solidFill>
                  <a:srgbClr val="1D1D1B"/>
                </a:solidFill>
                <a:latin typeface="Lora"/>
                <a:ea typeface="Lora"/>
                <a:cs typeface="Lora"/>
                <a:sym typeface="Lora"/>
              </a:defRPr>
            </a:lvl9pPr>
          </a:lstStyle>
          <a:p>
            <a:pPr marL="0" lvl="0" indent="0" algn="r" rtl="0">
              <a:spcBef>
                <a:spcPts val="0"/>
              </a:spcBef>
              <a:spcAft>
                <a:spcPts val="0"/>
              </a:spcAft>
              <a:buNone/>
            </a:pPr>
            <a:fld id="{00000000-1234-1234-1234-123412341234}" type="slidenum">
              <a:rPr lang="en"/>
              <a:t>‹Nr.›</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hyperlink" Target="https://www.axl.cefan.ulaval.ca/" TargetMode="External"/><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2"/>
          <p:cNvSpPr txBox="1">
            <a:spLocks noGrp="1"/>
          </p:cNvSpPr>
          <p:nvPr>
            <p:ph type="ctrTitle"/>
          </p:nvPr>
        </p:nvSpPr>
        <p:spPr>
          <a:xfrm>
            <a:off x="996630" y="2003888"/>
            <a:ext cx="4523700" cy="1159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Gesetze</a:t>
            </a:r>
            <a:endParaRPr/>
          </a:p>
        </p:txBody>
      </p:sp>
      <p:grpSp>
        <p:nvGrpSpPr>
          <p:cNvPr id="72" name="Google Shape;72;p12"/>
          <p:cNvGrpSpPr/>
          <p:nvPr/>
        </p:nvGrpSpPr>
        <p:grpSpPr>
          <a:xfrm>
            <a:off x="1299165" y="3511424"/>
            <a:ext cx="215966" cy="342399"/>
            <a:chOff x="6718575" y="2318625"/>
            <a:chExt cx="256950" cy="407375"/>
          </a:xfrm>
        </p:grpSpPr>
        <p:sp>
          <p:nvSpPr>
            <p:cNvPr id="73" name="Google Shape;73;p12"/>
            <p:cNvSpPr/>
            <p:nvPr/>
          </p:nvSpPr>
          <p:spPr>
            <a:xfrm>
              <a:off x="6795900" y="2673600"/>
              <a:ext cx="102300" cy="22550"/>
            </a:xfrm>
            <a:custGeom>
              <a:avLst/>
              <a:gdLst/>
              <a:ahLst/>
              <a:cxnLst/>
              <a:rect l="l" t="t" r="r" b="b"/>
              <a:pathLst>
                <a:path w="4092" h="902" fill="none" extrusionOk="0">
                  <a:moveTo>
                    <a:pt x="4092" y="902"/>
                  </a:moveTo>
                  <a:lnTo>
                    <a:pt x="4092" y="1"/>
                  </a:lnTo>
                  <a:lnTo>
                    <a:pt x="0" y="1"/>
                  </a:lnTo>
                  <a:lnTo>
                    <a:pt x="0" y="902"/>
                  </a:lnTo>
                  <a:lnTo>
                    <a:pt x="4092" y="902"/>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2"/>
            <p:cNvSpPr/>
            <p:nvPr/>
          </p:nvSpPr>
          <p:spPr>
            <a:xfrm>
              <a:off x="6795900" y="2650475"/>
              <a:ext cx="102300" cy="22550"/>
            </a:xfrm>
            <a:custGeom>
              <a:avLst/>
              <a:gdLst/>
              <a:ahLst/>
              <a:cxnLst/>
              <a:rect l="l" t="t" r="r" b="b"/>
              <a:pathLst>
                <a:path w="4092" h="902" fill="none" extrusionOk="0">
                  <a:moveTo>
                    <a:pt x="4092" y="901"/>
                  </a:moveTo>
                  <a:lnTo>
                    <a:pt x="4092" y="0"/>
                  </a:lnTo>
                  <a:lnTo>
                    <a:pt x="0" y="0"/>
                  </a:lnTo>
                  <a:lnTo>
                    <a:pt x="0" y="901"/>
                  </a:lnTo>
                  <a:lnTo>
                    <a:pt x="4092" y="901"/>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12"/>
            <p:cNvSpPr/>
            <p:nvPr/>
          </p:nvSpPr>
          <p:spPr>
            <a:xfrm>
              <a:off x="6795900" y="2696125"/>
              <a:ext cx="102300" cy="29875"/>
            </a:xfrm>
            <a:custGeom>
              <a:avLst/>
              <a:gdLst/>
              <a:ahLst/>
              <a:cxnLst/>
              <a:rect l="l" t="t" r="r" b="b"/>
              <a:pathLst>
                <a:path w="4092" h="1195" fill="none" extrusionOk="0">
                  <a:moveTo>
                    <a:pt x="0" y="1"/>
                  </a:moveTo>
                  <a:lnTo>
                    <a:pt x="0" y="171"/>
                  </a:lnTo>
                  <a:lnTo>
                    <a:pt x="0" y="171"/>
                  </a:lnTo>
                  <a:lnTo>
                    <a:pt x="24" y="318"/>
                  </a:lnTo>
                  <a:lnTo>
                    <a:pt x="98" y="464"/>
                  </a:lnTo>
                  <a:lnTo>
                    <a:pt x="195" y="585"/>
                  </a:lnTo>
                  <a:lnTo>
                    <a:pt x="341" y="659"/>
                  </a:lnTo>
                  <a:lnTo>
                    <a:pt x="1875" y="1170"/>
                  </a:lnTo>
                  <a:lnTo>
                    <a:pt x="1875" y="1170"/>
                  </a:lnTo>
                  <a:lnTo>
                    <a:pt x="2046" y="1194"/>
                  </a:lnTo>
                  <a:lnTo>
                    <a:pt x="2046" y="1194"/>
                  </a:lnTo>
                  <a:lnTo>
                    <a:pt x="2216" y="1170"/>
                  </a:lnTo>
                  <a:lnTo>
                    <a:pt x="3751" y="659"/>
                  </a:lnTo>
                  <a:lnTo>
                    <a:pt x="3751" y="659"/>
                  </a:lnTo>
                  <a:lnTo>
                    <a:pt x="3897" y="585"/>
                  </a:lnTo>
                  <a:lnTo>
                    <a:pt x="3994" y="464"/>
                  </a:lnTo>
                  <a:lnTo>
                    <a:pt x="4067" y="318"/>
                  </a:lnTo>
                  <a:lnTo>
                    <a:pt x="4092" y="171"/>
                  </a:lnTo>
                  <a:lnTo>
                    <a:pt x="4092" y="1"/>
                  </a:lnTo>
                  <a:lnTo>
                    <a:pt x="0" y="1"/>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2"/>
            <p:cNvSpPr/>
            <p:nvPr/>
          </p:nvSpPr>
          <p:spPr>
            <a:xfrm>
              <a:off x="6784925" y="2459275"/>
              <a:ext cx="35350" cy="166875"/>
            </a:xfrm>
            <a:custGeom>
              <a:avLst/>
              <a:gdLst/>
              <a:ahLst/>
              <a:cxnLst/>
              <a:rect l="l" t="t" r="r" b="b"/>
              <a:pathLst>
                <a:path w="1414" h="6675" fill="none" extrusionOk="0">
                  <a:moveTo>
                    <a:pt x="1413" y="6674"/>
                  </a:moveTo>
                  <a:lnTo>
                    <a:pt x="1413" y="6674"/>
                  </a:lnTo>
                  <a:lnTo>
                    <a:pt x="585" y="2850"/>
                  </a:lnTo>
                  <a:lnTo>
                    <a:pt x="1" y="1"/>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12"/>
            <p:cNvSpPr/>
            <p:nvPr/>
          </p:nvSpPr>
          <p:spPr>
            <a:xfrm>
              <a:off x="6718575" y="2318625"/>
              <a:ext cx="256950" cy="307525"/>
            </a:xfrm>
            <a:custGeom>
              <a:avLst/>
              <a:gdLst/>
              <a:ahLst/>
              <a:cxnLst/>
              <a:rect l="l" t="t" r="r" b="b"/>
              <a:pathLst>
                <a:path w="10278" h="12301" fill="none" extrusionOk="0">
                  <a:moveTo>
                    <a:pt x="7185" y="12300"/>
                  </a:moveTo>
                  <a:lnTo>
                    <a:pt x="7185" y="12300"/>
                  </a:lnTo>
                  <a:lnTo>
                    <a:pt x="7307" y="11764"/>
                  </a:lnTo>
                  <a:lnTo>
                    <a:pt x="7477" y="11253"/>
                  </a:lnTo>
                  <a:lnTo>
                    <a:pt x="7672" y="10766"/>
                  </a:lnTo>
                  <a:lnTo>
                    <a:pt x="7891" y="10327"/>
                  </a:lnTo>
                  <a:lnTo>
                    <a:pt x="8135" y="9913"/>
                  </a:lnTo>
                  <a:lnTo>
                    <a:pt x="8378" y="9499"/>
                  </a:lnTo>
                  <a:lnTo>
                    <a:pt x="8914" y="8720"/>
                  </a:lnTo>
                  <a:lnTo>
                    <a:pt x="9182" y="8330"/>
                  </a:lnTo>
                  <a:lnTo>
                    <a:pt x="9425" y="7941"/>
                  </a:lnTo>
                  <a:lnTo>
                    <a:pt x="9645" y="7551"/>
                  </a:lnTo>
                  <a:lnTo>
                    <a:pt x="9864" y="7113"/>
                  </a:lnTo>
                  <a:lnTo>
                    <a:pt x="10034" y="6674"/>
                  </a:lnTo>
                  <a:lnTo>
                    <a:pt x="10156" y="6187"/>
                  </a:lnTo>
                  <a:lnTo>
                    <a:pt x="10229" y="5676"/>
                  </a:lnTo>
                  <a:lnTo>
                    <a:pt x="10253" y="5408"/>
                  </a:lnTo>
                  <a:lnTo>
                    <a:pt x="10278" y="5140"/>
                  </a:lnTo>
                  <a:lnTo>
                    <a:pt x="10278" y="5140"/>
                  </a:lnTo>
                  <a:lnTo>
                    <a:pt x="10229" y="4604"/>
                  </a:lnTo>
                  <a:lnTo>
                    <a:pt x="10156" y="4093"/>
                  </a:lnTo>
                  <a:lnTo>
                    <a:pt x="10034" y="3605"/>
                  </a:lnTo>
                  <a:lnTo>
                    <a:pt x="9864" y="3143"/>
                  </a:lnTo>
                  <a:lnTo>
                    <a:pt x="9645" y="2680"/>
                  </a:lnTo>
                  <a:lnTo>
                    <a:pt x="9401" y="2266"/>
                  </a:lnTo>
                  <a:lnTo>
                    <a:pt x="9084" y="1876"/>
                  </a:lnTo>
                  <a:lnTo>
                    <a:pt x="8768" y="1511"/>
                  </a:lnTo>
                  <a:lnTo>
                    <a:pt x="8402" y="1170"/>
                  </a:lnTo>
                  <a:lnTo>
                    <a:pt x="8013" y="878"/>
                  </a:lnTo>
                  <a:lnTo>
                    <a:pt x="7574" y="634"/>
                  </a:lnTo>
                  <a:lnTo>
                    <a:pt x="7136" y="415"/>
                  </a:lnTo>
                  <a:lnTo>
                    <a:pt x="6673" y="244"/>
                  </a:lnTo>
                  <a:lnTo>
                    <a:pt x="6162" y="98"/>
                  </a:lnTo>
                  <a:lnTo>
                    <a:pt x="5675" y="25"/>
                  </a:lnTo>
                  <a:lnTo>
                    <a:pt x="5139" y="1"/>
                  </a:lnTo>
                  <a:lnTo>
                    <a:pt x="5139" y="1"/>
                  </a:lnTo>
                  <a:lnTo>
                    <a:pt x="4603" y="25"/>
                  </a:lnTo>
                  <a:lnTo>
                    <a:pt x="4116" y="98"/>
                  </a:lnTo>
                  <a:lnTo>
                    <a:pt x="3605" y="244"/>
                  </a:lnTo>
                  <a:lnTo>
                    <a:pt x="3142" y="415"/>
                  </a:lnTo>
                  <a:lnTo>
                    <a:pt x="2703" y="634"/>
                  </a:lnTo>
                  <a:lnTo>
                    <a:pt x="2265" y="878"/>
                  </a:lnTo>
                  <a:lnTo>
                    <a:pt x="1875" y="1170"/>
                  </a:lnTo>
                  <a:lnTo>
                    <a:pt x="1510" y="1511"/>
                  </a:lnTo>
                  <a:lnTo>
                    <a:pt x="1193" y="1876"/>
                  </a:lnTo>
                  <a:lnTo>
                    <a:pt x="877" y="2266"/>
                  </a:lnTo>
                  <a:lnTo>
                    <a:pt x="633" y="2680"/>
                  </a:lnTo>
                  <a:lnTo>
                    <a:pt x="414" y="3143"/>
                  </a:lnTo>
                  <a:lnTo>
                    <a:pt x="244" y="3605"/>
                  </a:lnTo>
                  <a:lnTo>
                    <a:pt x="122" y="4093"/>
                  </a:lnTo>
                  <a:lnTo>
                    <a:pt x="49" y="4604"/>
                  </a:lnTo>
                  <a:lnTo>
                    <a:pt x="0" y="5140"/>
                  </a:lnTo>
                  <a:lnTo>
                    <a:pt x="0" y="5140"/>
                  </a:lnTo>
                  <a:lnTo>
                    <a:pt x="24" y="5408"/>
                  </a:lnTo>
                  <a:lnTo>
                    <a:pt x="49" y="5676"/>
                  </a:lnTo>
                  <a:lnTo>
                    <a:pt x="122" y="6187"/>
                  </a:lnTo>
                  <a:lnTo>
                    <a:pt x="244" y="6674"/>
                  </a:lnTo>
                  <a:lnTo>
                    <a:pt x="414" y="7113"/>
                  </a:lnTo>
                  <a:lnTo>
                    <a:pt x="633" y="7551"/>
                  </a:lnTo>
                  <a:lnTo>
                    <a:pt x="852" y="7941"/>
                  </a:lnTo>
                  <a:lnTo>
                    <a:pt x="1096" y="8330"/>
                  </a:lnTo>
                  <a:lnTo>
                    <a:pt x="1364" y="8720"/>
                  </a:lnTo>
                  <a:lnTo>
                    <a:pt x="1900" y="9499"/>
                  </a:lnTo>
                  <a:lnTo>
                    <a:pt x="2143" y="9913"/>
                  </a:lnTo>
                  <a:lnTo>
                    <a:pt x="2387" y="10327"/>
                  </a:lnTo>
                  <a:lnTo>
                    <a:pt x="2606" y="10766"/>
                  </a:lnTo>
                  <a:lnTo>
                    <a:pt x="2801" y="11253"/>
                  </a:lnTo>
                  <a:lnTo>
                    <a:pt x="2971" y="11764"/>
                  </a:lnTo>
                  <a:lnTo>
                    <a:pt x="3093" y="12300"/>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12"/>
            <p:cNvSpPr/>
            <p:nvPr/>
          </p:nvSpPr>
          <p:spPr>
            <a:xfrm>
              <a:off x="6873825" y="2459275"/>
              <a:ext cx="35350" cy="166875"/>
            </a:xfrm>
            <a:custGeom>
              <a:avLst/>
              <a:gdLst/>
              <a:ahLst/>
              <a:cxnLst/>
              <a:rect l="l" t="t" r="r" b="b"/>
              <a:pathLst>
                <a:path w="1414" h="6675" fill="none" extrusionOk="0">
                  <a:moveTo>
                    <a:pt x="1413" y="1"/>
                  </a:moveTo>
                  <a:lnTo>
                    <a:pt x="1413" y="1"/>
                  </a:lnTo>
                  <a:lnTo>
                    <a:pt x="829" y="2850"/>
                  </a:lnTo>
                  <a:lnTo>
                    <a:pt x="1" y="6674"/>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12"/>
            <p:cNvSpPr/>
            <p:nvPr/>
          </p:nvSpPr>
          <p:spPr>
            <a:xfrm>
              <a:off x="6801975" y="2453200"/>
              <a:ext cx="90150" cy="19500"/>
            </a:xfrm>
            <a:custGeom>
              <a:avLst/>
              <a:gdLst/>
              <a:ahLst/>
              <a:cxnLst/>
              <a:rect l="l" t="t" r="r" b="b"/>
              <a:pathLst>
                <a:path w="3606" h="780" fill="none" extrusionOk="0">
                  <a:moveTo>
                    <a:pt x="1" y="73"/>
                  </a:moveTo>
                  <a:lnTo>
                    <a:pt x="829" y="780"/>
                  </a:lnTo>
                  <a:lnTo>
                    <a:pt x="1657" y="73"/>
                  </a:lnTo>
                  <a:lnTo>
                    <a:pt x="1657" y="73"/>
                  </a:lnTo>
                  <a:lnTo>
                    <a:pt x="1730" y="25"/>
                  </a:lnTo>
                  <a:lnTo>
                    <a:pt x="1803" y="0"/>
                  </a:lnTo>
                  <a:lnTo>
                    <a:pt x="1876" y="25"/>
                  </a:lnTo>
                  <a:lnTo>
                    <a:pt x="1949" y="73"/>
                  </a:lnTo>
                  <a:lnTo>
                    <a:pt x="2777" y="780"/>
                  </a:lnTo>
                  <a:lnTo>
                    <a:pt x="3605" y="73"/>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12"/>
            <p:cNvSpPr/>
            <p:nvPr/>
          </p:nvSpPr>
          <p:spPr>
            <a:xfrm>
              <a:off x="6795900" y="2628550"/>
              <a:ext cx="102300" cy="25"/>
            </a:xfrm>
            <a:custGeom>
              <a:avLst/>
              <a:gdLst/>
              <a:ahLst/>
              <a:cxnLst/>
              <a:rect l="l" t="t" r="r" b="b"/>
              <a:pathLst>
                <a:path w="4092" h="1" fill="none" extrusionOk="0">
                  <a:moveTo>
                    <a:pt x="0" y="1"/>
                  </a:moveTo>
                  <a:lnTo>
                    <a:pt x="4092" y="1"/>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1" name="Google Shape;81;p12"/>
          <p:cNvSpPr txBox="1"/>
          <p:nvPr/>
        </p:nvSpPr>
        <p:spPr>
          <a:xfrm>
            <a:off x="1851100" y="3958675"/>
            <a:ext cx="4523700" cy="836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a:solidFill>
                  <a:schemeClr val="dk1"/>
                </a:solidFill>
                <a:latin typeface="Quattrocento Sans"/>
                <a:ea typeface="Quattrocento Sans"/>
                <a:cs typeface="Quattrocento Sans"/>
                <a:sym typeface="Quattrocento Sans"/>
              </a:rPr>
              <a:t>Seminar: Französische Sprachpolitik</a:t>
            </a:r>
            <a:endParaRPr sz="1600">
              <a:solidFill>
                <a:schemeClr val="dk1"/>
              </a:solidFill>
              <a:latin typeface="Quattrocento Sans"/>
              <a:ea typeface="Quattrocento Sans"/>
              <a:cs typeface="Quattrocento Sans"/>
              <a:sym typeface="Quattrocento Sans"/>
            </a:endParaRPr>
          </a:p>
          <a:p>
            <a:pPr marL="0" lvl="0" indent="0" algn="l" rtl="0">
              <a:spcBef>
                <a:spcPts val="0"/>
              </a:spcBef>
              <a:spcAft>
                <a:spcPts val="0"/>
              </a:spcAft>
              <a:buNone/>
            </a:pPr>
            <a:r>
              <a:rPr lang="en" sz="1600">
                <a:solidFill>
                  <a:schemeClr val="dk1"/>
                </a:solidFill>
                <a:latin typeface="Quattrocento Sans"/>
                <a:ea typeface="Quattrocento Sans"/>
                <a:cs typeface="Quattrocento Sans"/>
                <a:sym typeface="Quattrocento Sans"/>
              </a:rPr>
              <a:t>Lucino Brösgen, 20.11.2025 </a:t>
            </a:r>
            <a:endParaRPr sz="1600">
              <a:solidFill>
                <a:schemeClr val="dk1"/>
              </a:solidFill>
              <a:latin typeface="Quattrocento Sans"/>
              <a:ea typeface="Quattrocento Sans"/>
              <a:cs typeface="Quattrocento Sans"/>
              <a:sym typeface="Quattrocento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1"/>
          <p:cNvSpPr txBox="1">
            <a:spLocks noGrp="1"/>
          </p:cNvSpPr>
          <p:nvPr>
            <p:ph type="title"/>
          </p:nvPr>
        </p:nvSpPr>
        <p:spPr>
          <a:xfrm>
            <a:off x="1381250" y="896100"/>
            <a:ext cx="7528500" cy="453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highlight>
                  <a:schemeClr val="accent1"/>
                </a:highlight>
              </a:rPr>
              <a:t>4.  17. - 18. Jahrhundert: Frankreich als sprachlich fragmentiertes Land </a:t>
            </a:r>
            <a:endParaRPr>
              <a:highlight>
                <a:schemeClr val="accent1"/>
              </a:highlight>
            </a:endParaRPr>
          </a:p>
        </p:txBody>
      </p:sp>
      <p:sp>
        <p:nvSpPr>
          <p:cNvPr id="173" name="Google Shape;173;p21"/>
          <p:cNvSpPr txBox="1">
            <a:spLocks noGrp="1"/>
          </p:cNvSpPr>
          <p:nvPr>
            <p:ph type="body" idx="1"/>
          </p:nvPr>
        </p:nvSpPr>
        <p:spPr>
          <a:xfrm>
            <a:off x="1381250" y="1616470"/>
            <a:ext cx="6809700" cy="3112200"/>
          </a:xfrm>
          <a:prstGeom prst="rect">
            <a:avLst/>
          </a:prstGeom>
        </p:spPr>
        <p:txBody>
          <a:bodyPr spcFirstLastPara="1" wrap="square" lIns="91425" tIns="91425" rIns="91425" bIns="91425" anchor="t" anchorCtr="0">
            <a:noAutofit/>
          </a:bodyPr>
          <a:lstStyle/>
          <a:p>
            <a:pPr marL="457200" lvl="0" indent="-381000" algn="l" rtl="0">
              <a:spcBef>
                <a:spcPts val="600"/>
              </a:spcBef>
              <a:spcAft>
                <a:spcPts val="0"/>
              </a:spcAft>
              <a:buClr>
                <a:schemeClr val="accent1"/>
              </a:buClr>
              <a:buSzPts val="2400"/>
              <a:buChar char="◉"/>
            </a:pPr>
            <a:r>
              <a:rPr lang="en"/>
              <a:t>Ludwig XIV.: Französisch = Sprache von Hof &amp; Bürgertum </a:t>
            </a:r>
            <a:endParaRPr/>
          </a:p>
          <a:p>
            <a:pPr marL="457200" lvl="0" indent="-381000" algn="l" rtl="0">
              <a:spcBef>
                <a:spcPts val="0"/>
              </a:spcBef>
              <a:spcAft>
                <a:spcPts val="0"/>
              </a:spcAft>
              <a:buClr>
                <a:schemeClr val="accent1"/>
              </a:buClr>
              <a:buSzPts val="2400"/>
              <a:buChar char="◉"/>
            </a:pPr>
            <a:r>
              <a:rPr lang="en"/>
              <a:t>Akademisierung der Norm</a:t>
            </a:r>
            <a:endParaRPr/>
          </a:p>
          <a:p>
            <a:pPr marL="457200" lvl="0" indent="-381000" algn="l" rtl="0">
              <a:spcBef>
                <a:spcPts val="0"/>
              </a:spcBef>
              <a:spcAft>
                <a:spcPts val="0"/>
              </a:spcAft>
              <a:buSzPts val="2400"/>
              <a:buChar char="-"/>
            </a:pPr>
            <a:r>
              <a:rPr lang="en" i="1"/>
              <a:t>Académie française </a:t>
            </a:r>
            <a:r>
              <a:rPr lang="en"/>
              <a:t>(1635), Wörterbuch (1694) </a:t>
            </a:r>
            <a:endParaRPr/>
          </a:p>
          <a:p>
            <a:pPr marL="457200" lvl="0" indent="-381000" algn="l" rtl="0">
              <a:spcBef>
                <a:spcPts val="0"/>
              </a:spcBef>
              <a:spcAft>
                <a:spcPts val="0"/>
              </a:spcAft>
              <a:buSzPts val="2400"/>
              <a:buChar char="-"/>
            </a:pPr>
            <a:r>
              <a:rPr lang="en"/>
              <a:t>Vaugelas: </a:t>
            </a:r>
            <a:r>
              <a:rPr lang="en" i="1"/>
              <a:t>bon usage </a:t>
            </a:r>
            <a:endParaRPr i="1"/>
          </a:p>
          <a:p>
            <a:pPr marL="457200" lvl="0" indent="-381000" algn="l" rtl="0">
              <a:spcBef>
                <a:spcPts val="0"/>
              </a:spcBef>
              <a:spcAft>
                <a:spcPts val="0"/>
              </a:spcAft>
              <a:buClr>
                <a:schemeClr val="accent1"/>
              </a:buClr>
              <a:buSzPts val="2400"/>
              <a:buChar char="◉"/>
            </a:pPr>
            <a:r>
              <a:rPr lang="en"/>
              <a:t>Alltag: regionale Sprachen weiterhin dominant</a:t>
            </a:r>
            <a:endParaRPr/>
          </a:p>
          <a:p>
            <a:pPr marL="457200" lvl="0" indent="-381000" algn="l" rtl="0">
              <a:spcBef>
                <a:spcPts val="0"/>
              </a:spcBef>
              <a:spcAft>
                <a:spcPts val="0"/>
              </a:spcAft>
              <a:buClr>
                <a:schemeClr val="accent1"/>
              </a:buClr>
              <a:buSzPts val="2400"/>
              <a:buChar char="◉"/>
            </a:pPr>
            <a:r>
              <a:rPr lang="en"/>
              <a:t>hoher Analphabetismus </a:t>
            </a:r>
            <a:endParaRPr/>
          </a:p>
          <a:p>
            <a:pPr marL="0" lvl="0" indent="0" algn="r" rtl="0">
              <a:spcBef>
                <a:spcPts val="600"/>
              </a:spcBef>
              <a:spcAft>
                <a:spcPts val="0"/>
              </a:spcAft>
              <a:buNone/>
            </a:pPr>
            <a:endParaRPr sz="1400"/>
          </a:p>
          <a:p>
            <a:pPr marL="0" lvl="0" indent="0" algn="r" rtl="0">
              <a:spcBef>
                <a:spcPts val="600"/>
              </a:spcBef>
              <a:spcAft>
                <a:spcPts val="0"/>
              </a:spcAft>
              <a:buNone/>
            </a:pPr>
            <a:r>
              <a:rPr lang="en" sz="1400"/>
              <a:t>Leclerc (2024).</a:t>
            </a:r>
            <a:endParaRPr sz="1400"/>
          </a:p>
        </p:txBody>
      </p:sp>
      <p:grpSp>
        <p:nvGrpSpPr>
          <p:cNvPr id="174" name="Google Shape;174;p21"/>
          <p:cNvGrpSpPr/>
          <p:nvPr/>
        </p:nvGrpSpPr>
        <p:grpSpPr>
          <a:xfrm>
            <a:off x="916458" y="1019750"/>
            <a:ext cx="214625" cy="214625"/>
            <a:chOff x="2594050" y="1631825"/>
            <a:chExt cx="439625" cy="439625"/>
          </a:xfrm>
        </p:grpSpPr>
        <p:sp>
          <p:nvSpPr>
            <p:cNvPr id="175" name="Google Shape;175;p21"/>
            <p:cNvSpPr/>
            <p:nvPr/>
          </p:nvSpPr>
          <p:spPr>
            <a:xfrm>
              <a:off x="2594050" y="1883300"/>
              <a:ext cx="188175" cy="188150"/>
            </a:xfrm>
            <a:custGeom>
              <a:avLst/>
              <a:gdLst/>
              <a:ahLst/>
              <a:cxnLst/>
              <a:rect l="l" t="t" r="r" b="b"/>
              <a:pathLst>
                <a:path w="7527" h="7526" fill="none" extrusionOk="0">
                  <a:moveTo>
                    <a:pt x="5992" y="0"/>
                  </a:moveTo>
                  <a:lnTo>
                    <a:pt x="537" y="6430"/>
                  </a:lnTo>
                  <a:lnTo>
                    <a:pt x="1" y="7526"/>
                  </a:lnTo>
                  <a:lnTo>
                    <a:pt x="1097" y="6990"/>
                  </a:lnTo>
                  <a:lnTo>
                    <a:pt x="7526" y="1534"/>
                  </a:lnTo>
                  <a:lnTo>
                    <a:pt x="5992" y="0"/>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21"/>
            <p:cNvSpPr/>
            <p:nvPr/>
          </p:nvSpPr>
          <p:spPr>
            <a:xfrm>
              <a:off x="2857700" y="1631825"/>
              <a:ext cx="175975" cy="176000"/>
            </a:xfrm>
            <a:custGeom>
              <a:avLst/>
              <a:gdLst/>
              <a:ahLst/>
              <a:cxnLst/>
              <a:rect l="l" t="t" r="r" b="b"/>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21"/>
            <p:cNvSpPr/>
            <p:nvPr/>
          </p:nvSpPr>
          <p:spPr>
            <a:xfrm>
              <a:off x="2662850" y="1699400"/>
              <a:ext cx="303250" cy="303250"/>
            </a:xfrm>
            <a:custGeom>
              <a:avLst/>
              <a:gdLst/>
              <a:ahLst/>
              <a:cxnLst/>
              <a:rect l="l" t="t" r="r" b="b"/>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21"/>
            <p:cNvSpPr/>
            <p:nvPr/>
          </p:nvSpPr>
          <p:spPr>
            <a:xfrm>
              <a:off x="2814912" y="1754062"/>
              <a:ext cx="49950" cy="49950"/>
            </a:xfrm>
            <a:custGeom>
              <a:avLst/>
              <a:gdLst/>
              <a:ahLst/>
              <a:cxnLst/>
              <a:rect l="l" t="t" r="r" b="b"/>
              <a:pathLst>
                <a:path w="1998" h="1998" fill="none" extrusionOk="0">
                  <a:moveTo>
                    <a:pt x="1" y="1997"/>
                  </a:moveTo>
                  <a:lnTo>
                    <a:pt x="1998" y="0"/>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9" name="Google Shape;179;p21"/>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22"/>
          <p:cNvSpPr txBox="1">
            <a:spLocks noGrp="1"/>
          </p:cNvSpPr>
          <p:nvPr>
            <p:ph type="title"/>
          </p:nvPr>
        </p:nvSpPr>
        <p:spPr>
          <a:xfrm>
            <a:off x="1381250" y="896100"/>
            <a:ext cx="6747900" cy="442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en">
                <a:highlight>
                  <a:schemeClr val="accent1"/>
                </a:highlight>
              </a:rPr>
              <a:t>4.  17. - 18. Jahrhundert: Frankreich als sprachlich fragmentiertes Land</a:t>
            </a:r>
            <a:endParaRPr>
              <a:highlight>
                <a:schemeClr val="accent1"/>
              </a:highlight>
            </a:endParaRPr>
          </a:p>
        </p:txBody>
      </p:sp>
      <p:sp>
        <p:nvSpPr>
          <p:cNvPr id="185" name="Google Shape;185;p22"/>
          <p:cNvSpPr txBox="1">
            <a:spLocks noGrp="1"/>
          </p:cNvSpPr>
          <p:nvPr>
            <p:ph type="body" idx="1"/>
          </p:nvPr>
        </p:nvSpPr>
        <p:spPr>
          <a:xfrm>
            <a:off x="1381250" y="1616470"/>
            <a:ext cx="6809700" cy="3112200"/>
          </a:xfrm>
          <a:prstGeom prst="rect">
            <a:avLst/>
          </a:prstGeom>
        </p:spPr>
        <p:txBody>
          <a:bodyPr spcFirstLastPara="1" wrap="square" lIns="91425" tIns="91425" rIns="91425" bIns="91425" anchor="t" anchorCtr="0">
            <a:noAutofit/>
          </a:bodyPr>
          <a:lstStyle/>
          <a:p>
            <a:pPr marL="457200" lvl="0" indent="-381000" algn="l" rtl="0">
              <a:spcBef>
                <a:spcPts val="600"/>
              </a:spcBef>
              <a:spcAft>
                <a:spcPts val="0"/>
              </a:spcAft>
              <a:buClr>
                <a:schemeClr val="accent1"/>
              </a:buClr>
              <a:buSzPts val="2400"/>
              <a:buChar char="◉"/>
            </a:pPr>
            <a:r>
              <a:rPr lang="en"/>
              <a:t>Racines Reisebericht (1661): Verständigungsprobleme </a:t>
            </a:r>
            <a:endParaRPr/>
          </a:p>
          <a:p>
            <a:pPr marL="457200" lvl="0" indent="-381000" algn="l" rtl="0">
              <a:spcBef>
                <a:spcPts val="0"/>
              </a:spcBef>
              <a:spcAft>
                <a:spcPts val="0"/>
              </a:spcAft>
              <a:buClr>
                <a:schemeClr val="accent1"/>
              </a:buClr>
              <a:buSzPts val="2400"/>
              <a:buChar char="◉"/>
            </a:pPr>
            <a:r>
              <a:rPr lang="en"/>
              <a:t>636 </a:t>
            </a:r>
            <a:r>
              <a:rPr lang="en" i="1"/>
              <a:t>patois </a:t>
            </a:r>
            <a:endParaRPr/>
          </a:p>
          <a:p>
            <a:pPr marL="457200" lvl="0" indent="-381000" algn="l" rtl="0">
              <a:spcBef>
                <a:spcPts val="0"/>
              </a:spcBef>
              <a:spcAft>
                <a:spcPts val="0"/>
              </a:spcAft>
              <a:buClr>
                <a:schemeClr val="accent1"/>
              </a:buClr>
              <a:buSzPts val="2400"/>
              <a:buChar char="◉"/>
            </a:pPr>
            <a:r>
              <a:rPr lang="en"/>
              <a:t>Französisch im Ausland verbreiteter als im Mutterland </a:t>
            </a:r>
            <a:endParaRPr/>
          </a:p>
          <a:p>
            <a:pPr marL="457200" lvl="0" indent="-381000" algn="l" rtl="0">
              <a:spcBef>
                <a:spcPts val="0"/>
              </a:spcBef>
              <a:spcAft>
                <a:spcPts val="0"/>
              </a:spcAft>
              <a:buClr>
                <a:schemeClr val="accent1"/>
              </a:buClr>
              <a:buSzPts val="2400"/>
              <a:buChar char="◉"/>
            </a:pPr>
            <a:r>
              <a:rPr lang="en"/>
              <a:t>keine nationale Einheitssprache vorhanden</a:t>
            </a:r>
            <a:endParaRPr/>
          </a:p>
          <a:p>
            <a:pPr marL="0" lvl="0" indent="0" algn="l" rtl="0">
              <a:spcBef>
                <a:spcPts val="600"/>
              </a:spcBef>
              <a:spcAft>
                <a:spcPts val="0"/>
              </a:spcAft>
              <a:buNone/>
            </a:pPr>
            <a:endParaRPr/>
          </a:p>
          <a:p>
            <a:pPr marL="0" lvl="0" indent="0" algn="r" rtl="0">
              <a:spcBef>
                <a:spcPts val="600"/>
              </a:spcBef>
              <a:spcAft>
                <a:spcPts val="0"/>
              </a:spcAft>
              <a:buNone/>
            </a:pPr>
            <a:r>
              <a:rPr lang="en" sz="1400"/>
              <a:t>Leclerc (2024).</a:t>
            </a:r>
            <a:r>
              <a:rPr lang="en"/>
              <a:t> </a:t>
            </a:r>
            <a:endParaRPr/>
          </a:p>
        </p:txBody>
      </p:sp>
      <p:grpSp>
        <p:nvGrpSpPr>
          <p:cNvPr id="186" name="Google Shape;186;p22"/>
          <p:cNvGrpSpPr/>
          <p:nvPr/>
        </p:nvGrpSpPr>
        <p:grpSpPr>
          <a:xfrm>
            <a:off x="916458" y="1019750"/>
            <a:ext cx="214625" cy="214625"/>
            <a:chOff x="2594050" y="1631825"/>
            <a:chExt cx="439625" cy="439625"/>
          </a:xfrm>
        </p:grpSpPr>
        <p:sp>
          <p:nvSpPr>
            <p:cNvPr id="187" name="Google Shape;187;p22"/>
            <p:cNvSpPr/>
            <p:nvPr/>
          </p:nvSpPr>
          <p:spPr>
            <a:xfrm>
              <a:off x="2594050" y="1883300"/>
              <a:ext cx="188175" cy="188150"/>
            </a:xfrm>
            <a:custGeom>
              <a:avLst/>
              <a:gdLst/>
              <a:ahLst/>
              <a:cxnLst/>
              <a:rect l="l" t="t" r="r" b="b"/>
              <a:pathLst>
                <a:path w="7527" h="7526" fill="none" extrusionOk="0">
                  <a:moveTo>
                    <a:pt x="5992" y="0"/>
                  </a:moveTo>
                  <a:lnTo>
                    <a:pt x="537" y="6430"/>
                  </a:lnTo>
                  <a:lnTo>
                    <a:pt x="1" y="7526"/>
                  </a:lnTo>
                  <a:lnTo>
                    <a:pt x="1097" y="6990"/>
                  </a:lnTo>
                  <a:lnTo>
                    <a:pt x="7526" y="1534"/>
                  </a:lnTo>
                  <a:lnTo>
                    <a:pt x="5992" y="0"/>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22"/>
            <p:cNvSpPr/>
            <p:nvPr/>
          </p:nvSpPr>
          <p:spPr>
            <a:xfrm>
              <a:off x="2857700" y="1631825"/>
              <a:ext cx="175975" cy="176000"/>
            </a:xfrm>
            <a:custGeom>
              <a:avLst/>
              <a:gdLst/>
              <a:ahLst/>
              <a:cxnLst/>
              <a:rect l="l" t="t" r="r" b="b"/>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22"/>
            <p:cNvSpPr/>
            <p:nvPr/>
          </p:nvSpPr>
          <p:spPr>
            <a:xfrm>
              <a:off x="2662850" y="1699400"/>
              <a:ext cx="303250" cy="303250"/>
            </a:xfrm>
            <a:custGeom>
              <a:avLst/>
              <a:gdLst/>
              <a:ahLst/>
              <a:cxnLst/>
              <a:rect l="l" t="t" r="r" b="b"/>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22"/>
            <p:cNvSpPr/>
            <p:nvPr/>
          </p:nvSpPr>
          <p:spPr>
            <a:xfrm>
              <a:off x="2814912" y="1754062"/>
              <a:ext cx="49950" cy="49950"/>
            </a:xfrm>
            <a:custGeom>
              <a:avLst/>
              <a:gdLst/>
              <a:ahLst/>
              <a:cxnLst/>
              <a:rect l="l" t="t" r="r" b="b"/>
              <a:pathLst>
                <a:path w="1998" h="1998" fill="none" extrusionOk="0">
                  <a:moveTo>
                    <a:pt x="1" y="1997"/>
                  </a:moveTo>
                  <a:lnTo>
                    <a:pt x="1998" y="0"/>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1" name="Google Shape;191;p22"/>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23"/>
          <p:cNvSpPr txBox="1">
            <a:spLocks noGrp="1"/>
          </p:cNvSpPr>
          <p:nvPr>
            <p:ph type="title"/>
          </p:nvPr>
        </p:nvSpPr>
        <p:spPr>
          <a:xfrm>
            <a:off x="1805000" y="898326"/>
            <a:ext cx="5298300" cy="484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highlight>
                  <a:schemeClr val="accent1"/>
                </a:highlight>
              </a:rPr>
              <a:t>5.  Die Französische Revolution (1789): Sprachpolitik als Staatsdoktrin</a:t>
            </a:r>
            <a:endParaRPr>
              <a:highlight>
                <a:schemeClr val="accent1"/>
              </a:highlight>
            </a:endParaRPr>
          </a:p>
        </p:txBody>
      </p:sp>
      <p:sp>
        <p:nvSpPr>
          <p:cNvPr id="197" name="Google Shape;197;p23"/>
          <p:cNvSpPr txBox="1">
            <a:spLocks noGrp="1"/>
          </p:cNvSpPr>
          <p:nvPr>
            <p:ph type="body" idx="1"/>
          </p:nvPr>
        </p:nvSpPr>
        <p:spPr>
          <a:xfrm>
            <a:off x="1381250" y="1616470"/>
            <a:ext cx="6809700" cy="3112200"/>
          </a:xfrm>
          <a:prstGeom prst="rect">
            <a:avLst/>
          </a:prstGeom>
        </p:spPr>
        <p:txBody>
          <a:bodyPr spcFirstLastPara="1" wrap="square" lIns="91425" tIns="91425" rIns="91425" bIns="91425" anchor="t" anchorCtr="0">
            <a:noAutofit/>
          </a:bodyPr>
          <a:lstStyle/>
          <a:p>
            <a:pPr marL="457200" lvl="0" indent="-381000" algn="l" rtl="0">
              <a:spcBef>
                <a:spcPts val="600"/>
              </a:spcBef>
              <a:spcAft>
                <a:spcPts val="0"/>
              </a:spcAft>
              <a:buClr>
                <a:schemeClr val="accent1"/>
              </a:buClr>
              <a:buSzPts val="2400"/>
              <a:buChar char="◉"/>
            </a:pPr>
            <a:r>
              <a:rPr lang="en"/>
              <a:t>Sprache = politisches Instrument</a:t>
            </a:r>
            <a:endParaRPr/>
          </a:p>
          <a:p>
            <a:pPr marL="457200" lvl="0" indent="-381000" algn="l" rtl="0">
              <a:spcBef>
                <a:spcPts val="0"/>
              </a:spcBef>
              <a:spcAft>
                <a:spcPts val="0"/>
              </a:spcAft>
              <a:buClr>
                <a:schemeClr val="accent1"/>
              </a:buClr>
              <a:buSzPts val="2400"/>
              <a:buChar char="◉"/>
            </a:pPr>
            <a:r>
              <a:rPr lang="en"/>
              <a:t>Verknüpfung des Französischen mit der Nation </a:t>
            </a:r>
            <a:endParaRPr/>
          </a:p>
          <a:p>
            <a:pPr marL="457200" lvl="0" indent="-381000" algn="l" rtl="0">
              <a:spcBef>
                <a:spcPts val="0"/>
              </a:spcBef>
              <a:spcAft>
                <a:spcPts val="0"/>
              </a:spcAft>
              <a:buClr>
                <a:schemeClr val="accent1"/>
              </a:buClr>
              <a:buSzPts val="2400"/>
              <a:buChar char="◉"/>
            </a:pPr>
            <a:r>
              <a:rPr lang="en"/>
              <a:t>Ziele: </a:t>
            </a:r>
            <a:r>
              <a:rPr lang="en" i="1"/>
              <a:t>liberté, égalité, fraternité </a:t>
            </a:r>
            <a:endParaRPr/>
          </a:p>
          <a:p>
            <a:pPr marL="457200" lvl="0" indent="-381000" algn="l" rtl="0">
              <a:spcBef>
                <a:spcPts val="0"/>
              </a:spcBef>
              <a:spcAft>
                <a:spcPts val="0"/>
              </a:spcAft>
              <a:buClr>
                <a:schemeClr val="accent1"/>
              </a:buClr>
              <a:buSzPts val="2400"/>
              <a:buChar char="◉"/>
            </a:pPr>
            <a:r>
              <a:rPr lang="en"/>
              <a:t>Regionalsprachen = Überreste des Feudalismus </a:t>
            </a:r>
            <a:endParaRPr/>
          </a:p>
          <a:p>
            <a:pPr marL="0" lvl="0" indent="0" algn="l" rtl="0">
              <a:spcBef>
                <a:spcPts val="600"/>
              </a:spcBef>
              <a:spcAft>
                <a:spcPts val="0"/>
              </a:spcAft>
              <a:buNone/>
            </a:pPr>
            <a:endParaRPr/>
          </a:p>
          <a:p>
            <a:pPr marL="0" lvl="0" indent="0" algn="l" rtl="0">
              <a:spcBef>
                <a:spcPts val="600"/>
              </a:spcBef>
              <a:spcAft>
                <a:spcPts val="0"/>
              </a:spcAft>
              <a:buNone/>
            </a:pPr>
            <a:endParaRPr/>
          </a:p>
          <a:p>
            <a:pPr marL="0" lvl="0" indent="0" algn="r" rtl="0">
              <a:spcBef>
                <a:spcPts val="600"/>
              </a:spcBef>
              <a:spcAft>
                <a:spcPts val="0"/>
              </a:spcAft>
              <a:buNone/>
            </a:pPr>
            <a:r>
              <a:rPr lang="en" sz="1400"/>
              <a:t>Schmitt (1990): 358-361.</a:t>
            </a:r>
            <a:endParaRPr sz="1400"/>
          </a:p>
          <a:p>
            <a:pPr marL="0" lvl="0" indent="0" algn="r" rtl="0">
              <a:spcBef>
                <a:spcPts val="600"/>
              </a:spcBef>
              <a:spcAft>
                <a:spcPts val="0"/>
              </a:spcAft>
              <a:buNone/>
            </a:pPr>
            <a:r>
              <a:rPr lang="en" sz="1400"/>
              <a:t>Leclerc (2024).</a:t>
            </a:r>
            <a:endParaRPr sz="1400"/>
          </a:p>
        </p:txBody>
      </p:sp>
      <p:grpSp>
        <p:nvGrpSpPr>
          <p:cNvPr id="198" name="Google Shape;198;p23"/>
          <p:cNvGrpSpPr/>
          <p:nvPr/>
        </p:nvGrpSpPr>
        <p:grpSpPr>
          <a:xfrm>
            <a:off x="916458" y="1019750"/>
            <a:ext cx="214625" cy="214625"/>
            <a:chOff x="2594050" y="1631825"/>
            <a:chExt cx="439625" cy="439625"/>
          </a:xfrm>
        </p:grpSpPr>
        <p:sp>
          <p:nvSpPr>
            <p:cNvPr id="199" name="Google Shape;199;p23"/>
            <p:cNvSpPr/>
            <p:nvPr/>
          </p:nvSpPr>
          <p:spPr>
            <a:xfrm>
              <a:off x="2594050" y="1883300"/>
              <a:ext cx="188175" cy="188150"/>
            </a:xfrm>
            <a:custGeom>
              <a:avLst/>
              <a:gdLst/>
              <a:ahLst/>
              <a:cxnLst/>
              <a:rect l="l" t="t" r="r" b="b"/>
              <a:pathLst>
                <a:path w="7527" h="7526" fill="none" extrusionOk="0">
                  <a:moveTo>
                    <a:pt x="5992" y="0"/>
                  </a:moveTo>
                  <a:lnTo>
                    <a:pt x="537" y="6430"/>
                  </a:lnTo>
                  <a:lnTo>
                    <a:pt x="1" y="7526"/>
                  </a:lnTo>
                  <a:lnTo>
                    <a:pt x="1097" y="6990"/>
                  </a:lnTo>
                  <a:lnTo>
                    <a:pt x="7526" y="1534"/>
                  </a:lnTo>
                  <a:lnTo>
                    <a:pt x="5992" y="0"/>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23"/>
            <p:cNvSpPr/>
            <p:nvPr/>
          </p:nvSpPr>
          <p:spPr>
            <a:xfrm>
              <a:off x="2857700" y="1631825"/>
              <a:ext cx="175975" cy="176000"/>
            </a:xfrm>
            <a:custGeom>
              <a:avLst/>
              <a:gdLst/>
              <a:ahLst/>
              <a:cxnLst/>
              <a:rect l="l" t="t" r="r" b="b"/>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23"/>
            <p:cNvSpPr/>
            <p:nvPr/>
          </p:nvSpPr>
          <p:spPr>
            <a:xfrm>
              <a:off x="2662850" y="1699400"/>
              <a:ext cx="303250" cy="303250"/>
            </a:xfrm>
            <a:custGeom>
              <a:avLst/>
              <a:gdLst/>
              <a:ahLst/>
              <a:cxnLst/>
              <a:rect l="l" t="t" r="r" b="b"/>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23"/>
            <p:cNvSpPr/>
            <p:nvPr/>
          </p:nvSpPr>
          <p:spPr>
            <a:xfrm>
              <a:off x="2814912" y="1754062"/>
              <a:ext cx="49950" cy="49950"/>
            </a:xfrm>
            <a:custGeom>
              <a:avLst/>
              <a:gdLst/>
              <a:ahLst/>
              <a:cxnLst/>
              <a:rect l="l" t="t" r="r" b="b"/>
              <a:pathLst>
                <a:path w="1998" h="1998" fill="none" extrusionOk="0">
                  <a:moveTo>
                    <a:pt x="1" y="1997"/>
                  </a:moveTo>
                  <a:lnTo>
                    <a:pt x="1998" y="0"/>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3" name="Google Shape;203;p23"/>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24"/>
          <p:cNvSpPr txBox="1">
            <a:spLocks noGrp="1"/>
          </p:cNvSpPr>
          <p:nvPr>
            <p:ph type="title"/>
          </p:nvPr>
        </p:nvSpPr>
        <p:spPr>
          <a:xfrm>
            <a:off x="1805000" y="898325"/>
            <a:ext cx="5632800" cy="4734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highlight>
                  <a:schemeClr val="accent1"/>
                </a:highlight>
              </a:rPr>
              <a:t>6. 1791-1795: Radikale revolutionäre Sprachgesetzgebung  </a:t>
            </a:r>
            <a:endParaRPr>
              <a:highlight>
                <a:schemeClr val="accent1"/>
              </a:highlight>
            </a:endParaRPr>
          </a:p>
        </p:txBody>
      </p:sp>
      <p:sp>
        <p:nvSpPr>
          <p:cNvPr id="209" name="Google Shape;209;p24"/>
          <p:cNvSpPr txBox="1">
            <a:spLocks noGrp="1"/>
          </p:cNvSpPr>
          <p:nvPr>
            <p:ph type="body" idx="1"/>
          </p:nvPr>
        </p:nvSpPr>
        <p:spPr>
          <a:xfrm>
            <a:off x="916450" y="1616475"/>
            <a:ext cx="8071200" cy="3847500"/>
          </a:xfrm>
          <a:prstGeom prst="rect">
            <a:avLst/>
          </a:prstGeom>
        </p:spPr>
        <p:txBody>
          <a:bodyPr spcFirstLastPara="1" wrap="square" lIns="91425" tIns="91425" rIns="91425" bIns="91425" anchor="t" anchorCtr="0">
            <a:noAutofit/>
          </a:bodyPr>
          <a:lstStyle/>
          <a:p>
            <a:pPr marL="457200" lvl="0" indent="-381000" algn="l" rtl="0">
              <a:spcBef>
                <a:spcPts val="600"/>
              </a:spcBef>
              <a:spcAft>
                <a:spcPts val="0"/>
              </a:spcAft>
              <a:buClr>
                <a:schemeClr val="accent1"/>
              </a:buClr>
              <a:buSzPts val="2400"/>
              <a:buChar char="◉"/>
            </a:pPr>
            <a:r>
              <a:rPr lang="en"/>
              <a:t>Talleyrand (1791): obligatorischer Französischunterricht</a:t>
            </a:r>
            <a:endParaRPr/>
          </a:p>
          <a:p>
            <a:pPr marL="457200" lvl="0" indent="-381000" algn="l" rtl="0">
              <a:spcBef>
                <a:spcPts val="0"/>
              </a:spcBef>
              <a:spcAft>
                <a:spcPts val="0"/>
              </a:spcAft>
              <a:buClr>
                <a:schemeClr val="accent1"/>
              </a:buClr>
              <a:buSzPts val="2400"/>
              <a:buChar char="◉"/>
            </a:pPr>
            <a:r>
              <a:rPr lang="en"/>
              <a:t>Grégoire (1794): Zerstörung der </a:t>
            </a:r>
            <a:r>
              <a:rPr lang="en" i="1"/>
              <a:t>patois </a:t>
            </a:r>
            <a:r>
              <a:rPr lang="en"/>
              <a:t>als Staatsauftrag </a:t>
            </a:r>
            <a:endParaRPr/>
          </a:p>
          <a:p>
            <a:pPr marL="457200" lvl="0" indent="-381000" algn="l" rtl="0">
              <a:spcBef>
                <a:spcPts val="0"/>
              </a:spcBef>
              <a:spcAft>
                <a:spcPts val="0"/>
              </a:spcAft>
              <a:buClr>
                <a:schemeClr val="accent1"/>
              </a:buClr>
              <a:buSzPts val="2400"/>
              <a:buChar char="◉"/>
            </a:pPr>
            <a:r>
              <a:rPr lang="en"/>
              <a:t>Barère: Regionalsprachen = Föderalismus &amp; Konterrevolution</a:t>
            </a:r>
            <a:endParaRPr/>
          </a:p>
          <a:p>
            <a:pPr marL="457200" lvl="0" indent="-381000" algn="l" rtl="0">
              <a:spcBef>
                <a:spcPts val="0"/>
              </a:spcBef>
              <a:spcAft>
                <a:spcPts val="0"/>
              </a:spcAft>
              <a:buClr>
                <a:schemeClr val="accent1"/>
              </a:buClr>
              <a:buSzPts val="2400"/>
              <a:buChar char="◉"/>
            </a:pPr>
            <a:r>
              <a:rPr lang="en"/>
              <a:t>Dekret vom 2. Thermidor (1794): nur Französisch in öffentlichen Akten </a:t>
            </a:r>
            <a:endParaRPr/>
          </a:p>
          <a:p>
            <a:pPr marL="457200" lvl="0" indent="-381000" algn="l" rtl="0">
              <a:spcBef>
                <a:spcPts val="0"/>
              </a:spcBef>
              <a:spcAft>
                <a:spcPts val="0"/>
              </a:spcAft>
              <a:buClr>
                <a:schemeClr val="accent1"/>
              </a:buClr>
              <a:buSzPts val="2400"/>
              <a:buChar char="◉"/>
            </a:pPr>
            <a:r>
              <a:rPr lang="en"/>
              <a:t>Dekret vom 5. Brumaire (1795): Unterricht ausschließlich auf Französisch</a:t>
            </a:r>
            <a:endParaRPr/>
          </a:p>
          <a:p>
            <a:pPr marL="0" lvl="0" indent="0" algn="r" rtl="0">
              <a:spcBef>
                <a:spcPts val="600"/>
              </a:spcBef>
              <a:spcAft>
                <a:spcPts val="0"/>
              </a:spcAft>
              <a:buNone/>
            </a:pPr>
            <a:endParaRPr sz="1200"/>
          </a:p>
          <a:p>
            <a:pPr marL="457200" lvl="0" indent="0" algn="r" rtl="0">
              <a:spcBef>
                <a:spcPts val="600"/>
              </a:spcBef>
              <a:spcAft>
                <a:spcPts val="0"/>
              </a:spcAft>
              <a:buNone/>
            </a:pPr>
            <a:r>
              <a:rPr lang="en"/>
              <a:t> </a:t>
            </a:r>
            <a:endParaRPr/>
          </a:p>
        </p:txBody>
      </p:sp>
      <p:grpSp>
        <p:nvGrpSpPr>
          <p:cNvPr id="210" name="Google Shape;210;p24"/>
          <p:cNvGrpSpPr/>
          <p:nvPr/>
        </p:nvGrpSpPr>
        <p:grpSpPr>
          <a:xfrm>
            <a:off x="916458" y="1019750"/>
            <a:ext cx="214625" cy="214625"/>
            <a:chOff x="2594050" y="1631825"/>
            <a:chExt cx="439625" cy="439625"/>
          </a:xfrm>
        </p:grpSpPr>
        <p:sp>
          <p:nvSpPr>
            <p:cNvPr id="211" name="Google Shape;211;p24"/>
            <p:cNvSpPr/>
            <p:nvPr/>
          </p:nvSpPr>
          <p:spPr>
            <a:xfrm>
              <a:off x="2594050" y="1883300"/>
              <a:ext cx="188175" cy="188150"/>
            </a:xfrm>
            <a:custGeom>
              <a:avLst/>
              <a:gdLst/>
              <a:ahLst/>
              <a:cxnLst/>
              <a:rect l="l" t="t" r="r" b="b"/>
              <a:pathLst>
                <a:path w="7527" h="7526" fill="none" extrusionOk="0">
                  <a:moveTo>
                    <a:pt x="5992" y="0"/>
                  </a:moveTo>
                  <a:lnTo>
                    <a:pt x="537" y="6430"/>
                  </a:lnTo>
                  <a:lnTo>
                    <a:pt x="1" y="7526"/>
                  </a:lnTo>
                  <a:lnTo>
                    <a:pt x="1097" y="6990"/>
                  </a:lnTo>
                  <a:lnTo>
                    <a:pt x="7526" y="1534"/>
                  </a:lnTo>
                  <a:lnTo>
                    <a:pt x="5992" y="0"/>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24"/>
            <p:cNvSpPr/>
            <p:nvPr/>
          </p:nvSpPr>
          <p:spPr>
            <a:xfrm>
              <a:off x="2857700" y="1631825"/>
              <a:ext cx="175975" cy="176000"/>
            </a:xfrm>
            <a:custGeom>
              <a:avLst/>
              <a:gdLst/>
              <a:ahLst/>
              <a:cxnLst/>
              <a:rect l="l" t="t" r="r" b="b"/>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24"/>
            <p:cNvSpPr/>
            <p:nvPr/>
          </p:nvSpPr>
          <p:spPr>
            <a:xfrm>
              <a:off x="2662850" y="1699400"/>
              <a:ext cx="303250" cy="303250"/>
            </a:xfrm>
            <a:custGeom>
              <a:avLst/>
              <a:gdLst/>
              <a:ahLst/>
              <a:cxnLst/>
              <a:rect l="l" t="t" r="r" b="b"/>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24"/>
            <p:cNvSpPr/>
            <p:nvPr/>
          </p:nvSpPr>
          <p:spPr>
            <a:xfrm>
              <a:off x="2814912" y="1754062"/>
              <a:ext cx="49950" cy="49950"/>
            </a:xfrm>
            <a:custGeom>
              <a:avLst/>
              <a:gdLst/>
              <a:ahLst/>
              <a:cxnLst/>
              <a:rect l="l" t="t" r="r" b="b"/>
              <a:pathLst>
                <a:path w="1998" h="1998" fill="none" extrusionOk="0">
                  <a:moveTo>
                    <a:pt x="1" y="1997"/>
                  </a:moveTo>
                  <a:lnTo>
                    <a:pt x="1998" y="0"/>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5" name="Google Shape;215;p24"/>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13</a:t>
            </a:fld>
            <a:endParaRPr/>
          </a:p>
        </p:txBody>
      </p:sp>
      <p:sp>
        <p:nvSpPr>
          <p:cNvPr id="216" name="Google Shape;216;p24"/>
          <p:cNvSpPr txBox="1"/>
          <p:nvPr/>
        </p:nvSpPr>
        <p:spPr>
          <a:xfrm>
            <a:off x="6147700" y="4423150"/>
            <a:ext cx="2302500" cy="326700"/>
          </a:xfrm>
          <a:prstGeom prst="rect">
            <a:avLst/>
          </a:prstGeom>
          <a:noFill/>
          <a:ln>
            <a:noFill/>
          </a:ln>
        </p:spPr>
        <p:txBody>
          <a:bodyPr spcFirstLastPara="1" wrap="square" lIns="91425" tIns="91425" rIns="91425" bIns="91425" anchor="t" anchorCtr="0">
            <a:noAutofit/>
          </a:bodyPr>
          <a:lstStyle/>
          <a:p>
            <a:pPr marL="0" lvl="0" indent="0" algn="r" rtl="0">
              <a:spcBef>
                <a:spcPts val="600"/>
              </a:spcBef>
              <a:spcAft>
                <a:spcPts val="0"/>
              </a:spcAft>
              <a:buClr>
                <a:schemeClr val="dk1"/>
              </a:buClr>
              <a:buSzPts val="1100"/>
              <a:buFont typeface="Arial"/>
              <a:buNone/>
            </a:pPr>
            <a:r>
              <a:rPr lang="en">
                <a:solidFill>
                  <a:schemeClr val="dk1"/>
                </a:solidFill>
                <a:latin typeface="Quattrocento Sans"/>
                <a:ea typeface="Quattrocento Sans"/>
                <a:cs typeface="Quattrocento Sans"/>
                <a:sym typeface="Quattrocento Sans"/>
              </a:rPr>
              <a:t>Schmitt (1990): 358-361.</a:t>
            </a:r>
            <a:endParaRPr>
              <a:solidFill>
                <a:schemeClr val="dk1"/>
              </a:solidFill>
              <a:latin typeface="Quattrocento Sans"/>
              <a:ea typeface="Quattrocento Sans"/>
              <a:cs typeface="Quattrocento Sans"/>
              <a:sym typeface="Quattrocento Sans"/>
            </a:endParaRPr>
          </a:p>
          <a:p>
            <a:pPr marL="0" lvl="0" indent="0" algn="r" rtl="0">
              <a:spcBef>
                <a:spcPts val="600"/>
              </a:spcBef>
              <a:spcAft>
                <a:spcPts val="0"/>
              </a:spcAft>
              <a:buClr>
                <a:schemeClr val="dk1"/>
              </a:buClr>
              <a:buSzPts val="1100"/>
              <a:buFont typeface="Arial"/>
              <a:buNone/>
            </a:pPr>
            <a:r>
              <a:rPr lang="en">
                <a:solidFill>
                  <a:schemeClr val="dk1"/>
                </a:solidFill>
                <a:latin typeface="Quattrocento Sans"/>
                <a:ea typeface="Quattrocento Sans"/>
                <a:cs typeface="Quattrocento Sans"/>
                <a:sym typeface="Quattrocento Sans"/>
              </a:rPr>
              <a:t>Leclerc (2024).</a:t>
            </a:r>
            <a:endParaRPr>
              <a:solidFill>
                <a:schemeClr val="dk1"/>
              </a:solidFill>
              <a:latin typeface="Quattrocento Sans"/>
              <a:ea typeface="Quattrocento Sans"/>
              <a:cs typeface="Quattrocento Sans"/>
              <a:sym typeface="Quattrocento San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25"/>
          <p:cNvSpPr txBox="1">
            <a:spLocks noGrp="1"/>
          </p:cNvSpPr>
          <p:nvPr>
            <p:ph type="body" idx="1"/>
          </p:nvPr>
        </p:nvSpPr>
        <p:spPr>
          <a:xfrm>
            <a:off x="635625" y="1087375"/>
            <a:ext cx="7638600" cy="2322000"/>
          </a:xfrm>
          <a:prstGeom prst="rect">
            <a:avLst/>
          </a:prstGeom>
        </p:spPr>
        <p:txBody>
          <a:bodyPr spcFirstLastPara="1" wrap="square" lIns="91425" tIns="91425" rIns="91425" bIns="91425" anchor="b" anchorCtr="0">
            <a:noAutofit/>
          </a:bodyPr>
          <a:lstStyle/>
          <a:p>
            <a:pPr marL="0" lvl="0" indent="0" algn="ctr" rtl="0">
              <a:lnSpc>
                <a:spcPct val="115000"/>
              </a:lnSpc>
              <a:spcBef>
                <a:spcPts val="600"/>
              </a:spcBef>
              <a:spcAft>
                <a:spcPts val="0"/>
              </a:spcAft>
              <a:buNone/>
            </a:pPr>
            <a:r>
              <a:rPr lang="en" sz="2000" b="1" i="0">
                <a:solidFill>
                  <a:srgbClr val="800000"/>
                </a:solidFill>
                <a:highlight>
                  <a:srgbClr val="FFFFFF"/>
                </a:highlight>
              </a:rPr>
              <a:t>Talleyrand (1791): </a:t>
            </a:r>
            <a:r>
              <a:rPr lang="en" sz="2000" b="1">
                <a:solidFill>
                  <a:srgbClr val="800000"/>
                </a:solidFill>
                <a:highlight>
                  <a:srgbClr val="FFFFFF"/>
                </a:highlight>
              </a:rPr>
              <a:t>Rapport sur l’instruction publique</a:t>
            </a:r>
            <a:r>
              <a:rPr lang="en" sz="2000" b="1" i="0">
                <a:solidFill>
                  <a:srgbClr val="800000"/>
                </a:solidFill>
                <a:highlight>
                  <a:srgbClr val="FFFFFF"/>
                </a:highlight>
              </a:rPr>
              <a:t>: „La langue de la Constitution et des lois y sera enseignée à tous; et cette foule de dialectes corrompus, dernier reste de la féodalité, sera contrainte de disparaître; la force des choses le commande.“</a:t>
            </a:r>
            <a:endParaRPr sz="2000" b="1">
              <a:solidFill>
                <a:srgbClr val="800000"/>
              </a:solidFill>
            </a:endParaRPr>
          </a:p>
        </p:txBody>
      </p:sp>
      <p:sp>
        <p:nvSpPr>
          <p:cNvPr id="222" name="Google Shape;222;p25"/>
          <p:cNvSpPr txBox="1">
            <a:spLocks noGrp="1"/>
          </p:cNvSpPr>
          <p:nvPr>
            <p:ph type="sldNum" idx="12"/>
          </p:nvPr>
        </p:nvSpPr>
        <p:spPr>
          <a:xfrm>
            <a:off x="4297650" y="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14</a:t>
            </a:fld>
            <a:endParaRPr/>
          </a:p>
        </p:txBody>
      </p:sp>
      <p:sp>
        <p:nvSpPr>
          <p:cNvPr id="223" name="Google Shape;223;p25"/>
          <p:cNvSpPr txBox="1"/>
          <p:nvPr/>
        </p:nvSpPr>
        <p:spPr>
          <a:xfrm>
            <a:off x="6490600" y="4327075"/>
            <a:ext cx="2073600" cy="546900"/>
          </a:xfrm>
          <a:prstGeom prst="rect">
            <a:avLst/>
          </a:prstGeom>
          <a:noFill/>
          <a:ln>
            <a:noFill/>
          </a:ln>
        </p:spPr>
        <p:txBody>
          <a:bodyPr spcFirstLastPara="1" wrap="square" lIns="91425" tIns="91425" rIns="91425" bIns="91425" anchor="t" anchorCtr="0">
            <a:noAutofit/>
          </a:bodyPr>
          <a:lstStyle/>
          <a:p>
            <a:pPr marL="0" lvl="0" indent="0" algn="r" rtl="0">
              <a:spcBef>
                <a:spcPts val="600"/>
              </a:spcBef>
              <a:spcAft>
                <a:spcPts val="0"/>
              </a:spcAft>
              <a:buClr>
                <a:schemeClr val="dk1"/>
              </a:buClr>
              <a:buSzPts val="1100"/>
              <a:buFont typeface="Arial"/>
              <a:buNone/>
            </a:pPr>
            <a:r>
              <a:rPr lang="en">
                <a:solidFill>
                  <a:schemeClr val="dk1"/>
                </a:solidFill>
                <a:latin typeface="Quattrocento Sans"/>
                <a:ea typeface="Quattrocento Sans"/>
                <a:cs typeface="Quattrocento Sans"/>
                <a:sym typeface="Quattrocento Sans"/>
              </a:rPr>
              <a:t>Leclerc (2024).</a:t>
            </a:r>
            <a:endParaRPr>
              <a:solidFill>
                <a:schemeClr val="dk1"/>
              </a:solidFill>
              <a:latin typeface="Quattrocento Sans"/>
              <a:ea typeface="Quattrocento Sans"/>
              <a:cs typeface="Quattrocento Sans"/>
              <a:sym typeface="Quattrocento Sans"/>
            </a:endParaRPr>
          </a:p>
          <a:p>
            <a:pPr marL="0" lvl="0" indent="0" algn="l" rtl="0">
              <a:spcBef>
                <a:spcPts val="0"/>
              </a:spcBef>
              <a:spcAft>
                <a:spcPts val="0"/>
              </a:spcAft>
              <a:buNone/>
            </a:pPr>
            <a:endParaRPr sz="2400">
              <a:solidFill>
                <a:schemeClr val="dk1"/>
              </a:solidFill>
              <a:latin typeface="Quattrocento Sans"/>
              <a:ea typeface="Quattrocento Sans"/>
              <a:cs typeface="Quattrocento Sans"/>
              <a:sym typeface="Quattrocento San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26"/>
          <p:cNvSpPr txBox="1">
            <a:spLocks noGrp="1"/>
          </p:cNvSpPr>
          <p:nvPr>
            <p:ph type="body" idx="1"/>
          </p:nvPr>
        </p:nvSpPr>
        <p:spPr>
          <a:xfrm>
            <a:off x="635625" y="847500"/>
            <a:ext cx="7638600" cy="2562000"/>
          </a:xfrm>
          <a:prstGeom prst="rect">
            <a:avLst/>
          </a:prstGeom>
        </p:spPr>
        <p:txBody>
          <a:bodyPr spcFirstLastPara="1" wrap="square" lIns="91425" tIns="91425" rIns="91425" bIns="91425" anchor="b" anchorCtr="0">
            <a:noAutofit/>
          </a:bodyPr>
          <a:lstStyle/>
          <a:p>
            <a:pPr marL="0" lvl="0" indent="0" algn="ctr" rtl="0">
              <a:lnSpc>
                <a:spcPct val="115000"/>
              </a:lnSpc>
              <a:spcBef>
                <a:spcPts val="600"/>
              </a:spcBef>
              <a:spcAft>
                <a:spcPts val="0"/>
              </a:spcAft>
              <a:buNone/>
            </a:pPr>
            <a:r>
              <a:rPr lang="en" sz="2000" b="1" i="0">
                <a:solidFill>
                  <a:srgbClr val="800000"/>
                </a:solidFill>
                <a:highlight>
                  <a:srgbClr val="FFFFFF"/>
                </a:highlight>
              </a:rPr>
              <a:t>Grégoire (1794): </a:t>
            </a:r>
            <a:r>
              <a:rPr lang="en" sz="2000" b="1">
                <a:solidFill>
                  <a:srgbClr val="800000"/>
                </a:solidFill>
                <a:highlight>
                  <a:srgbClr val="FFFFFF"/>
                </a:highlight>
              </a:rPr>
              <a:t>Rapport sur les patois</a:t>
            </a:r>
            <a:r>
              <a:rPr lang="en" sz="2000" b="1" i="0">
                <a:solidFill>
                  <a:srgbClr val="800000"/>
                </a:solidFill>
                <a:highlight>
                  <a:srgbClr val="FFFFFF"/>
                </a:highlight>
              </a:rPr>
              <a:t>: „Ainsi disparaîtront insensiblement les jargons locaux, les patois de six millions de Français qui ne parlent pas la langue nationale car, je ne puis trop le répéter, il est plus important qu'on ne pense en politique d'extirper cette diversité d'idiomes grossiers qui prolongent l'enfance de la raison et la vieillesse des préjugés.“</a:t>
            </a:r>
            <a:endParaRPr sz="2000" b="1">
              <a:solidFill>
                <a:srgbClr val="800000"/>
              </a:solidFill>
            </a:endParaRPr>
          </a:p>
        </p:txBody>
      </p:sp>
      <p:sp>
        <p:nvSpPr>
          <p:cNvPr id="229" name="Google Shape;229;p26"/>
          <p:cNvSpPr txBox="1">
            <a:spLocks noGrp="1"/>
          </p:cNvSpPr>
          <p:nvPr>
            <p:ph type="sldNum" idx="12"/>
          </p:nvPr>
        </p:nvSpPr>
        <p:spPr>
          <a:xfrm>
            <a:off x="4297650" y="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15</a:t>
            </a:fld>
            <a:endParaRPr/>
          </a:p>
        </p:txBody>
      </p:sp>
      <p:sp>
        <p:nvSpPr>
          <p:cNvPr id="230" name="Google Shape;230;p26"/>
          <p:cNvSpPr txBox="1"/>
          <p:nvPr/>
        </p:nvSpPr>
        <p:spPr>
          <a:xfrm>
            <a:off x="6670225" y="4261750"/>
            <a:ext cx="2130900" cy="579600"/>
          </a:xfrm>
          <a:prstGeom prst="rect">
            <a:avLst/>
          </a:prstGeom>
          <a:noFill/>
          <a:ln>
            <a:noFill/>
          </a:ln>
        </p:spPr>
        <p:txBody>
          <a:bodyPr spcFirstLastPara="1" wrap="square" lIns="91425" tIns="91425" rIns="91425" bIns="91425" anchor="t" anchorCtr="0">
            <a:noAutofit/>
          </a:bodyPr>
          <a:lstStyle/>
          <a:p>
            <a:pPr marL="0" lvl="0" indent="0" algn="r" rtl="0">
              <a:spcBef>
                <a:spcPts val="600"/>
              </a:spcBef>
              <a:spcAft>
                <a:spcPts val="0"/>
              </a:spcAft>
              <a:buClr>
                <a:schemeClr val="dk1"/>
              </a:buClr>
              <a:buSzPts val="1100"/>
              <a:buFont typeface="Arial"/>
              <a:buNone/>
            </a:pPr>
            <a:r>
              <a:rPr lang="en">
                <a:solidFill>
                  <a:schemeClr val="dk1"/>
                </a:solidFill>
                <a:latin typeface="Quattrocento Sans"/>
                <a:ea typeface="Quattrocento Sans"/>
                <a:cs typeface="Quattrocento Sans"/>
                <a:sym typeface="Quattrocento Sans"/>
              </a:rPr>
              <a:t>Leclerc (2024).</a:t>
            </a:r>
            <a:endParaRPr>
              <a:solidFill>
                <a:schemeClr val="dk1"/>
              </a:solidFill>
              <a:latin typeface="Quattrocento Sans"/>
              <a:ea typeface="Quattrocento Sans"/>
              <a:cs typeface="Quattrocento Sans"/>
              <a:sym typeface="Quattrocento Sans"/>
            </a:endParaRPr>
          </a:p>
          <a:p>
            <a:pPr marL="0" lvl="0" indent="0" algn="l" rtl="0">
              <a:spcBef>
                <a:spcPts val="0"/>
              </a:spcBef>
              <a:spcAft>
                <a:spcPts val="0"/>
              </a:spcAft>
              <a:buNone/>
            </a:pPr>
            <a:endParaRPr sz="2400">
              <a:solidFill>
                <a:schemeClr val="dk1"/>
              </a:solidFill>
              <a:latin typeface="Quattrocento Sans"/>
              <a:ea typeface="Quattrocento Sans"/>
              <a:cs typeface="Quattrocento Sans"/>
              <a:sym typeface="Quattrocento San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27"/>
          <p:cNvSpPr txBox="1">
            <a:spLocks noGrp="1"/>
          </p:cNvSpPr>
          <p:nvPr>
            <p:ph type="body" idx="1"/>
          </p:nvPr>
        </p:nvSpPr>
        <p:spPr>
          <a:xfrm>
            <a:off x="557550" y="1393875"/>
            <a:ext cx="7638600" cy="2562000"/>
          </a:xfrm>
          <a:prstGeom prst="rect">
            <a:avLst/>
          </a:prstGeom>
        </p:spPr>
        <p:txBody>
          <a:bodyPr spcFirstLastPara="1" wrap="square" lIns="91425" tIns="91425" rIns="91425" bIns="91425" anchor="b" anchorCtr="0">
            <a:noAutofit/>
          </a:bodyPr>
          <a:lstStyle/>
          <a:p>
            <a:pPr marL="0" lvl="0" indent="0" algn="ctr" rtl="0">
              <a:lnSpc>
                <a:spcPct val="115000"/>
              </a:lnSpc>
              <a:spcBef>
                <a:spcPts val="600"/>
              </a:spcBef>
              <a:spcAft>
                <a:spcPts val="0"/>
              </a:spcAft>
              <a:buClr>
                <a:schemeClr val="dk1"/>
              </a:buClr>
              <a:buSzPts val="1100"/>
              <a:buFont typeface="Arial"/>
              <a:buNone/>
            </a:pPr>
            <a:r>
              <a:rPr lang="en" sz="2000" b="1" i="0">
                <a:solidFill>
                  <a:srgbClr val="800000"/>
                </a:solidFill>
                <a:highlight>
                  <a:srgbClr val="FFFFFF"/>
                </a:highlight>
              </a:rPr>
              <a:t>Décret du 2 Thermidor</a:t>
            </a:r>
            <a:endParaRPr sz="2000" b="1" i="0">
              <a:solidFill>
                <a:srgbClr val="800000"/>
              </a:solidFill>
              <a:highlight>
                <a:srgbClr val="FFFFFF"/>
              </a:highlight>
            </a:endParaRPr>
          </a:p>
          <a:p>
            <a:pPr marL="0" lvl="0" indent="0" algn="ctr" rtl="0">
              <a:lnSpc>
                <a:spcPct val="115000"/>
              </a:lnSpc>
              <a:spcBef>
                <a:spcPts val="600"/>
              </a:spcBef>
              <a:spcAft>
                <a:spcPts val="0"/>
              </a:spcAft>
              <a:buClr>
                <a:schemeClr val="dk1"/>
              </a:buClr>
              <a:buSzPts val="1100"/>
              <a:buFont typeface="Arial"/>
              <a:buNone/>
            </a:pPr>
            <a:r>
              <a:rPr lang="en" sz="2000" b="1" i="0">
                <a:solidFill>
                  <a:srgbClr val="800000"/>
                </a:solidFill>
                <a:highlight>
                  <a:srgbClr val="FFFFFF"/>
                </a:highlight>
              </a:rPr>
              <a:t>Article 1. „À compter du jour de la publication de la présente loi, nul acte public ne pourra, dans quelque partie que ce soit du territoire de la République, être écrit qu'en langue française.“</a:t>
            </a:r>
            <a:endParaRPr sz="2000" b="1" i="0">
              <a:solidFill>
                <a:srgbClr val="800000"/>
              </a:solidFill>
              <a:highlight>
                <a:srgbClr val="FFFFFF"/>
              </a:highlight>
            </a:endParaRPr>
          </a:p>
          <a:p>
            <a:pPr marL="0" lvl="0" indent="0" algn="ctr" rtl="0">
              <a:lnSpc>
                <a:spcPct val="115000"/>
              </a:lnSpc>
              <a:spcBef>
                <a:spcPts val="1200"/>
              </a:spcBef>
              <a:spcAft>
                <a:spcPts val="0"/>
              </a:spcAft>
              <a:buClr>
                <a:schemeClr val="dk1"/>
              </a:buClr>
              <a:buSzPts val="1100"/>
              <a:buFont typeface="Arial"/>
              <a:buNone/>
            </a:pPr>
            <a:r>
              <a:rPr lang="en" sz="2000" b="1" i="0">
                <a:solidFill>
                  <a:srgbClr val="800000"/>
                </a:solidFill>
                <a:highlight>
                  <a:srgbClr val="FFFFFF"/>
                </a:highlight>
              </a:rPr>
              <a:t>Article 2. „Après le mois qui suivra la publication de la présente loi, il ne pourra être enregistré aucun acte, même sous seing privé, s'il n'est écrit en langue française.“</a:t>
            </a:r>
            <a:endParaRPr sz="2000" b="1" i="0">
              <a:solidFill>
                <a:srgbClr val="800000"/>
              </a:solidFill>
              <a:highlight>
                <a:srgbClr val="FFFFFF"/>
              </a:highlight>
            </a:endParaRPr>
          </a:p>
          <a:p>
            <a:pPr marL="0" lvl="0" indent="0" algn="ctr" rtl="0">
              <a:lnSpc>
                <a:spcPct val="115000"/>
              </a:lnSpc>
              <a:spcBef>
                <a:spcPts val="1200"/>
              </a:spcBef>
              <a:spcAft>
                <a:spcPts val="0"/>
              </a:spcAft>
              <a:buNone/>
            </a:pPr>
            <a:endParaRPr sz="2000" b="1" i="0">
              <a:solidFill>
                <a:srgbClr val="800000"/>
              </a:solidFill>
              <a:highlight>
                <a:srgbClr val="FFFFFF"/>
              </a:highlight>
            </a:endParaRPr>
          </a:p>
        </p:txBody>
      </p:sp>
      <p:sp>
        <p:nvSpPr>
          <p:cNvPr id="236" name="Google Shape;236;p27"/>
          <p:cNvSpPr txBox="1">
            <a:spLocks noGrp="1"/>
          </p:cNvSpPr>
          <p:nvPr>
            <p:ph type="sldNum" idx="12"/>
          </p:nvPr>
        </p:nvSpPr>
        <p:spPr>
          <a:xfrm>
            <a:off x="4297650" y="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16</a:t>
            </a:fld>
            <a:endParaRPr/>
          </a:p>
        </p:txBody>
      </p:sp>
      <p:sp>
        <p:nvSpPr>
          <p:cNvPr id="237" name="Google Shape;237;p27"/>
          <p:cNvSpPr txBox="1"/>
          <p:nvPr/>
        </p:nvSpPr>
        <p:spPr>
          <a:xfrm>
            <a:off x="7021275" y="4506675"/>
            <a:ext cx="1771800" cy="473700"/>
          </a:xfrm>
          <a:prstGeom prst="rect">
            <a:avLst/>
          </a:prstGeom>
          <a:noFill/>
          <a:ln>
            <a:noFill/>
          </a:ln>
        </p:spPr>
        <p:txBody>
          <a:bodyPr spcFirstLastPara="1" wrap="square" lIns="91425" tIns="91425" rIns="91425" bIns="91425" anchor="t" anchorCtr="0">
            <a:noAutofit/>
          </a:bodyPr>
          <a:lstStyle/>
          <a:p>
            <a:pPr marL="0" lvl="0" indent="0" algn="r" rtl="0">
              <a:spcBef>
                <a:spcPts val="600"/>
              </a:spcBef>
              <a:spcAft>
                <a:spcPts val="0"/>
              </a:spcAft>
              <a:buClr>
                <a:schemeClr val="dk1"/>
              </a:buClr>
              <a:buSzPts val="1100"/>
              <a:buFont typeface="Arial"/>
              <a:buNone/>
            </a:pPr>
            <a:r>
              <a:rPr lang="en">
                <a:solidFill>
                  <a:schemeClr val="dk1"/>
                </a:solidFill>
                <a:latin typeface="Quattrocento Sans"/>
                <a:ea typeface="Quattrocento Sans"/>
                <a:cs typeface="Quattrocento Sans"/>
                <a:sym typeface="Quattrocento Sans"/>
              </a:rPr>
              <a:t>Leclerc (2024).</a:t>
            </a:r>
            <a:endParaRPr>
              <a:solidFill>
                <a:schemeClr val="dk1"/>
              </a:solidFill>
              <a:latin typeface="Quattrocento Sans"/>
              <a:ea typeface="Quattrocento Sans"/>
              <a:cs typeface="Quattrocento Sans"/>
              <a:sym typeface="Quattrocento Sans"/>
            </a:endParaRPr>
          </a:p>
          <a:p>
            <a:pPr marL="0" lvl="0" indent="0" algn="l" rtl="0">
              <a:spcBef>
                <a:spcPts val="0"/>
              </a:spcBef>
              <a:spcAft>
                <a:spcPts val="0"/>
              </a:spcAft>
              <a:buNone/>
            </a:pPr>
            <a:endParaRPr sz="2400">
              <a:solidFill>
                <a:schemeClr val="dk1"/>
              </a:solidFill>
              <a:latin typeface="Quattrocento Sans"/>
              <a:ea typeface="Quattrocento Sans"/>
              <a:cs typeface="Quattrocento Sans"/>
              <a:sym typeface="Quattrocento San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28"/>
          <p:cNvSpPr txBox="1">
            <a:spLocks noGrp="1"/>
          </p:cNvSpPr>
          <p:nvPr>
            <p:ph type="title"/>
          </p:nvPr>
        </p:nvSpPr>
        <p:spPr>
          <a:xfrm>
            <a:off x="1805000" y="898325"/>
            <a:ext cx="5699700" cy="439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highlight>
                  <a:schemeClr val="accent1"/>
                </a:highlight>
              </a:rPr>
              <a:t>7. Folgen nach 1795: Sprachpolitik als langfristiges Projekt </a:t>
            </a:r>
            <a:endParaRPr>
              <a:highlight>
                <a:schemeClr val="accent1"/>
              </a:highlight>
            </a:endParaRPr>
          </a:p>
        </p:txBody>
      </p:sp>
      <p:sp>
        <p:nvSpPr>
          <p:cNvPr id="243" name="Google Shape;243;p28"/>
          <p:cNvSpPr txBox="1">
            <a:spLocks noGrp="1"/>
          </p:cNvSpPr>
          <p:nvPr>
            <p:ph type="body" idx="1"/>
          </p:nvPr>
        </p:nvSpPr>
        <p:spPr>
          <a:xfrm>
            <a:off x="1293550" y="1616475"/>
            <a:ext cx="7694100" cy="3112200"/>
          </a:xfrm>
          <a:prstGeom prst="rect">
            <a:avLst/>
          </a:prstGeom>
        </p:spPr>
        <p:txBody>
          <a:bodyPr spcFirstLastPara="1" wrap="square" lIns="91425" tIns="91425" rIns="91425" bIns="91425" anchor="t" anchorCtr="0">
            <a:noAutofit/>
          </a:bodyPr>
          <a:lstStyle/>
          <a:p>
            <a:pPr marL="457200" lvl="0" indent="-381000" algn="l" rtl="0">
              <a:spcBef>
                <a:spcPts val="600"/>
              </a:spcBef>
              <a:spcAft>
                <a:spcPts val="0"/>
              </a:spcAft>
              <a:buClr>
                <a:schemeClr val="accent1"/>
              </a:buClr>
              <a:buSzPts val="2400"/>
              <a:buChar char="◉"/>
            </a:pPr>
            <a:r>
              <a:rPr lang="en"/>
              <a:t>Rücknahme unmittelbarer Repression nach Robespierre </a:t>
            </a:r>
            <a:endParaRPr/>
          </a:p>
          <a:p>
            <a:pPr marL="457200" lvl="0" indent="-381000" algn="l" rtl="0">
              <a:spcBef>
                <a:spcPts val="0"/>
              </a:spcBef>
              <a:spcAft>
                <a:spcPts val="0"/>
              </a:spcAft>
              <a:buClr>
                <a:schemeClr val="accent1"/>
              </a:buClr>
              <a:buSzPts val="2400"/>
              <a:buChar char="◉"/>
            </a:pPr>
            <a:r>
              <a:rPr lang="en"/>
              <a:t>aber: Grundprinzip bleibt bestehen</a:t>
            </a:r>
            <a:endParaRPr/>
          </a:p>
          <a:p>
            <a:pPr marL="457200" lvl="0" indent="-381000" algn="l" rtl="0">
              <a:spcBef>
                <a:spcPts val="0"/>
              </a:spcBef>
              <a:spcAft>
                <a:spcPts val="0"/>
              </a:spcAft>
              <a:buClr>
                <a:schemeClr val="accent1"/>
              </a:buClr>
              <a:buSzPts val="2400"/>
              <a:buChar char="◉"/>
            </a:pPr>
            <a:r>
              <a:rPr lang="en"/>
              <a:t>neue Schulbücher und zentralisierte Bildung</a:t>
            </a:r>
            <a:endParaRPr/>
          </a:p>
          <a:p>
            <a:pPr marL="457200" lvl="0" indent="-381000" algn="l" rtl="0">
              <a:spcBef>
                <a:spcPts val="0"/>
              </a:spcBef>
              <a:spcAft>
                <a:spcPts val="0"/>
              </a:spcAft>
              <a:buClr>
                <a:schemeClr val="accent1"/>
              </a:buClr>
              <a:buSzPts val="2400"/>
              <a:buChar char="◉"/>
            </a:pPr>
            <a:r>
              <a:rPr lang="en"/>
              <a:t>Französische Revolution als nachhaltiger Startpunkt der sprachlichen Vereinheitlichung </a:t>
            </a:r>
            <a:endParaRPr/>
          </a:p>
        </p:txBody>
      </p:sp>
      <p:grpSp>
        <p:nvGrpSpPr>
          <p:cNvPr id="244" name="Google Shape;244;p28"/>
          <p:cNvGrpSpPr/>
          <p:nvPr/>
        </p:nvGrpSpPr>
        <p:grpSpPr>
          <a:xfrm>
            <a:off x="916458" y="1019750"/>
            <a:ext cx="214625" cy="214625"/>
            <a:chOff x="2594050" y="1631825"/>
            <a:chExt cx="439625" cy="439625"/>
          </a:xfrm>
        </p:grpSpPr>
        <p:sp>
          <p:nvSpPr>
            <p:cNvPr id="245" name="Google Shape;245;p28"/>
            <p:cNvSpPr/>
            <p:nvPr/>
          </p:nvSpPr>
          <p:spPr>
            <a:xfrm>
              <a:off x="2594050" y="1883300"/>
              <a:ext cx="188175" cy="188150"/>
            </a:xfrm>
            <a:custGeom>
              <a:avLst/>
              <a:gdLst/>
              <a:ahLst/>
              <a:cxnLst/>
              <a:rect l="l" t="t" r="r" b="b"/>
              <a:pathLst>
                <a:path w="7527" h="7526" fill="none" extrusionOk="0">
                  <a:moveTo>
                    <a:pt x="5992" y="0"/>
                  </a:moveTo>
                  <a:lnTo>
                    <a:pt x="537" y="6430"/>
                  </a:lnTo>
                  <a:lnTo>
                    <a:pt x="1" y="7526"/>
                  </a:lnTo>
                  <a:lnTo>
                    <a:pt x="1097" y="6990"/>
                  </a:lnTo>
                  <a:lnTo>
                    <a:pt x="7526" y="1534"/>
                  </a:lnTo>
                  <a:lnTo>
                    <a:pt x="5992" y="0"/>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28"/>
            <p:cNvSpPr/>
            <p:nvPr/>
          </p:nvSpPr>
          <p:spPr>
            <a:xfrm>
              <a:off x="2857700" y="1631825"/>
              <a:ext cx="175975" cy="176000"/>
            </a:xfrm>
            <a:custGeom>
              <a:avLst/>
              <a:gdLst/>
              <a:ahLst/>
              <a:cxnLst/>
              <a:rect l="l" t="t" r="r" b="b"/>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28"/>
            <p:cNvSpPr/>
            <p:nvPr/>
          </p:nvSpPr>
          <p:spPr>
            <a:xfrm>
              <a:off x="2662850" y="1699400"/>
              <a:ext cx="303250" cy="303250"/>
            </a:xfrm>
            <a:custGeom>
              <a:avLst/>
              <a:gdLst/>
              <a:ahLst/>
              <a:cxnLst/>
              <a:rect l="l" t="t" r="r" b="b"/>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28"/>
            <p:cNvSpPr/>
            <p:nvPr/>
          </p:nvSpPr>
          <p:spPr>
            <a:xfrm>
              <a:off x="2814912" y="1754062"/>
              <a:ext cx="49950" cy="49950"/>
            </a:xfrm>
            <a:custGeom>
              <a:avLst/>
              <a:gdLst/>
              <a:ahLst/>
              <a:cxnLst/>
              <a:rect l="l" t="t" r="r" b="b"/>
              <a:pathLst>
                <a:path w="1998" h="1998" fill="none" extrusionOk="0">
                  <a:moveTo>
                    <a:pt x="1" y="1997"/>
                  </a:moveTo>
                  <a:lnTo>
                    <a:pt x="1998" y="0"/>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9" name="Google Shape;249;p28"/>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17</a:t>
            </a:fld>
            <a:endParaRPr/>
          </a:p>
        </p:txBody>
      </p:sp>
      <p:sp>
        <p:nvSpPr>
          <p:cNvPr id="250" name="Google Shape;250;p28"/>
          <p:cNvSpPr txBox="1"/>
          <p:nvPr/>
        </p:nvSpPr>
        <p:spPr>
          <a:xfrm>
            <a:off x="6033350" y="4269925"/>
            <a:ext cx="2849400" cy="400200"/>
          </a:xfrm>
          <a:prstGeom prst="rect">
            <a:avLst/>
          </a:prstGeom>
          <a:noFill/>
          <a:ln>
            <a:noFill/>
          </a:ln>
        </p:spPr>
        <p:txBody>
          <a:bodyPr spcFirstLastPara="1" wrap="square" lIns="91425" tIns="91425" rIns="91425" bIns="91425" anchor="t" anchorCtr="0">
            <a:spAutoFit/>
          </a:bodyPr>
          <a:lstStyle/>
          <a:p>
            <a:pPr marL="0" lvl="0" indent="0" algn="r" rtl="0">
              <a:spcBef>
                <a:spcPts val="600"/>
              </a:spcBef>
              <a:spcAft>
                <a:spcPts val="0"/>
              </a:spcAft>
              <a:buClr>
                <a:schemeClr val="dk1"/>
              </a:buClr>
              <a:buSzPts val="1100"/>
              <a:buFont typeface="Arial"/>
              <a:buNone/>
            </a:pPr>
            <a:r>
              <a:rPr lang="en">
                <a:solidFill>
                  <a:schemeClr val="dk1"/>
                </a:solidFill>
                <a:latin typeface="Quattrocento Sans"/>
                <a:ea typeface="Quattrocento Sans"/>
                <a:cs typeface="Quattrocento Sans"/>
                <a:sym typeface="Quattrocento Sans"/>
              </a:rPr>
              <a:t>Leclerc (2024).</a:t>
            </a:r>
            <a:endParaRPr>
              <a:solidFill>
                <a:schemeClr val="dk1"/>
              </a:solidFill>
              <a:latin typeface="Quattrocento Sans"/>
              <a:ea typeface="Quattrocento Sans"/>
              <a:cs typeface="Quattrocento Sans"/>
              <a:sym typeface="Quattrocento San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p29"/>
          <p:cNvSpPr txBox="1">
            <a:spLocks noGrp="1"/>
          </p:cNvSpPr>
          <p:nvPr>
            <p:ph type="title"/>
          </p:nvPr>
        </p:nvSpPr>
        <p:spPr>
          <a:xfrm>
            <a:off x="1805000" y="898325"/>
            <a:ext cx="5677500" cy="4734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highlight>
                  <a:schemeClr val="accent1"/>
                </a:highlight>
              </a:rPr>
              <a:t>8. 19. Jahrhundert: Institutionalisierte Unterdrückung der Regionalsprachen   </a:t>
            </a:r>
            <a:endParaRPr>
              <a:highlight>
                <a:schemeClr val="accent1"/>
              </a:highlight>
            </a:endParaRPr>
          </a:p>
        </p:txBody>
      </p:sp>
      <p:sp>
        <p:nvSpPr>
          <p:cNvPr id="256" name="Google Shape;256;p29"/>
          <p:cNvSpPr txBox="1">
            <a:spLocks noGrp="1"/>
          </p:cNvSpPr>
          <p:nvPr>
            <p:ph type="body" idx="1"/>
          </p:nvPr>
        </p:nvSpPr>
        <p:spPr>
          <a:xfrm>
            <a:off x="1293550" y="1616475"/>
            <a:ext cx="7694100" cy="3112200"/>
          </a:xfrm>
          <a:prstGeom prst="rect">
            <a:avLst/>
          </a:prstGeom>
        </p:spPr>
        <p:txBody>
          <a:bodyPr spcFirstLastPara="1" wrap="square" lIns="91425" tIns="91425" rIns="91425" bIns="91425" anchor="t" anchorCtr="0">
            <a:noAutofit/>
          </a:bodyPr>
          <a:lstStyle/>
          <a:p>
            <a:pPr marL="457200" lvl="0" indent="-381000" algn="l" rtl="0">
              <a:spcBef>
                <a:spcPts val="600"/>
              </a:spcBef>
              <a:spcAft>
                <a:spcPts val="0"/>
              </a:spcAft>
              <a:buClr>
                <a:schemeClr val="accent1"/>
              </a:buClr>
              <a:buSzPts val="2400"/>
              <a:buChar char="◉"/>
            </a:pPr>
            <a:r>
              <a:rPr lang="en"/>
              <a:t>1863: 7,5 Mio. Menschen sprechen kein Französisch </a:t>
            </a:r>
            <a:endParaRPr/>
          </a:p>
          <a:p>
            <a:pPr marL="457200" lvl="0" indent="-381000" algn="l" rtl="0">
              <a:spcBef>
                <a:spcPts val="0"/>
              </a:spcBef>
              <a:spcAft>
                <a:spcPts val="0"/>
              </a:spcAft>
              <a:buClr>
                <a:schemeClr val="accent1"/>
              </a:buClr>
              <a:buSzPts val="2400"/>
              <a:buChar char="◉"/>
            </a:pPr>
            <a:r>
              <a:rPr lang="en"/>
              <a:t>Verwaltungen fordern „Verarmung“ des Bretonischen</a:t>
            </a:r>
            <a:endParaRPr/>
          </a:p>
          <a:p>
            <a:pPr marL="457200" lvl="0" indent="-381000" algn="l" rtl="0">
              <a:spcBef>
                <a:spcPts val="0"/>
              </a:spcBef>
              <a:spcAft>
                <a:spcPts val="0"/>
              </a:spcAft>
              <a:buClr>
                <a:schemeClr val="accent1"/>
              </a:buClr>
              <a:buSzPts val="2400"/>
              <a:buChar char="◉"/>
            </a:pPr>
            <a:r>
              <a:rPr lang="en"/>
              <a:t>Schulen als Instrument der Assimilation</a:t>
            </a:r>
            <a:endParaRPr/>
          </a:p>
          <a:p>
            <a:pPr marL="457200" lvl="0" indent="-381000" algn="l" rtl="0">
              <a:spcBef>
                <a:spcPts val="0"/>
              </a:spcBef>
              <a:spcAft>
                <a:spcPts val="0"/>
              </a:spcAft>
              <a:buClr>
                <a:schemeClr val="accent1"/>
              </a:buClr>
              <a:buSzPts val="2400"/>
              <a:buChar char="◉"/>
            </a:pPr>
            <a:r>
              <a:rPr lang="en"/>
              <a:t>Strafen, Ausschluss sozialer Leistungen für Familien in </a:t>
            </a:r>
            <a:r>
              <a:rPr lang="en" i="1"/>
              <a:t>patois</a:t>
            </a:r>
            <a:endParaRPr i="1"/>
          </a:p>
          <a:p>
            <a:pPr marL="0" lvl="0" indent="0" algn="l" rtl="0">
              <a:spcBef>
                <a:spcPts val="600"/>
              </a:spcBef>
              <a:spcAft>
                <a:spcPts val="0"/>
              </a:spcAft>
              <a:buNone/>
            </a:pPr>
            <a:endParaRPr i="1"/>
          </a:p>
          <a:p>
            <a:pPr marL="0" lvl="0" indent="0" algn="r" rtl="0">
              <a:spcBef>
                <a:spcPts val="600"/>
              </a:spcBef>
              <a:spcAft>
                <a:spcPts val="0"/>
              </a:spcAft>
              <a:buClr>
                <a:schemeClr val="dk1"/>
              </a:buClr>
              <a:buSzPts val="1100"/>
              <a:buFont typeface="Arial"/>
              <a:buNone/>
            </a:pPr>
            <a:r>
              <a:rPr lang="en" sz="1400"/>
              <a:t>Leclerc (2024).</a:t>
            </a:r>
            <a:endParaRPr sz="1400"/>
          </a:p>
          <a:p>
            <a:pPr marL="0" lvl="0" indent="0" algn="r" rtl="0">
              <a:spcBef>
                <a:spcPts val="600"/>
              </a:spcBef>
              <a:spcAft>
                <a:spcPts val="0"/>
              </a:spcAft>
              <a:buNone/>
            </a:pPr>
            <a:r>
              <a:rPr lang="en" i="1"/>
              <a:t> </a:t>
            </a:r>
            <a:endParaRPr i="1"/>
          </a:p>
        </p:txBody>
      </p:sp>
      <p:grpSp>
        <p:nvGrpSpPr>
          <p:cNvPr id="257" name="Google Shape;257;p29"/>
          <p:cNvGrpSpPr/>
          <p:nvPr/>
        </p:nvGrpSpPr>
        <p:grpSpPr>
          <a:xfrm>
            <a:off x="916458" y="1019750"/>
            <a:ext cx="214625" cy="214625"/>
            <a:chOff x="2594050" y="1631825"/>
            <a:chExt cx="439625" cy="439625"/>
          </a:xfrm>
        </p:grpSpPr>
        <p:sp>
          <p:nvSpPr>
            <p:cNvPr id="258" name="Google Shape;258;p29"/>
            <p:cNvSpPr/>
            <p:nvPr/>
          </p:nvSpPr>
          <p:spPr>
            <a:xfrm>
              <a:off x="2594050" y="1883300"/>
              <a:ext cx="188175" cy="188150"/>
            </a:xfrm>
            <a:custGeom>
              <a:avLst/>
              <a:gdLst/>
              <a:ahLst/>
              <a:cxnLst/>
              <a:rect l="l" t="t" r="r" b="b"/>
              <a:pathLst>
                <a:path w="7527" h="7526" fill="none" extrusionOk="0">
                  <a:moveTo>
                    <a:pt x="5992" y="0"/>
                  </a:moveTo>
                  <a:lnTo>
                    <a:pt x="537" y="6430"/>
                  </a:lnTo>
                  <a:lnTo>
                    <a:pt x="1" y="7526"/>
                  </a:lnTo>
                  <a:lnTo>
                    <a:pt x="1097" y="6990"/>
                  </a:lnTo>
                  <a:lnTo>
                    <a:pt x="7526" y="1534"/>
                  </a:lnTo>
                  <a:lnTo>
                    <a:pt x="5992" y="0"/>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29"/>
            <p:cNvSpPr/>
            <p:nvPr/>
          </p:nvSpPr>
          <p:spPr>
            <a:xfrm>
              <a:off x="2857700" y="1631825"/>
              <a:ext cx="175975" cy="176000"/>
            </a:xfrm>
            <a:custGeom>
              <a:avLst/>
              <a:gdLst/>
              <a:ahLst/>
              <a:cxnLst/>
              <a:rect l="l" t="t" r="r" b="b"/>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29"/>
            <p:cNvSpPr/>
            <p:nvPr/>
          </p:nvSpPr>
          <p:spPr>
            <a:xfrm>
              <a:off x="2662850" y="1699400"/>
              <a:ext cx="303250" cy="303250"/>
            </a:xfrm>
            <a:custGeom>
              <a:avLst/>
              <a:gdLst/>
              <a:ahLst/>
              <a:cxnLst/>
              <a:rect l="l" t="t" r="r" b="b"/>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29"/>
            <p:cNvSpPr/>
            <p:nvPr/>
          </p:nvSpPr>
          <p:spPr>
            <a:xfrm>
              <a:off x="2814912" y="1754062"/>
              <a:ext cx="49950" cy="49950"/>
            </a:xfrm>
            <a:custGeom>
              <a:avLst/>
              <a:gdLst/>
              <a:ahLst/>
              <a:cxnLst/>
              <a:rect l="l" t="t" r="r" b="b"/>
              <a:pathLst>
                <a:path w="1998" h="1998" fill="none" extrusionOk="0">
                  <a:moveTo>
                    <a:pt x="1" y="1997"/>
                  </a:moveTo>
                  <a:lnTo>
                    <a:pt x="1998" y="0"/>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2" name="Google Shape;262;p29"/>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18</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Google Shape;267;p30"/>
          <p:cNvSpPr txBox="1">
            <a:spLocks noGrp="1"/>
          </p:cNvSpPr>
          <p:nvPr>
            <p:ph type="title"/>
          </p:nvPr>
        </p:nvSpPr>
        <p:spPr>
          <a:xfrm>
            <a:off x="1805000" y="898325"/>
            <a:ext cx="5677500" cy="4734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highlight>
                  <a:schemeClr val="accent1"/>
                </a:highlight>
              </a:rPr>
              <a:t>9. Spätes 19.-20. Jahrhundert: Pädagogischer Zwang und soziale Selektion  </a:t>
            </a:r>
            <a:endParaRPr>
              <a:highlight>
                <a:schemeClr val="accent1"/>
              </a:highlight>
            </a:endParaRPr>
          </a:p>
        </p:txBody>
      </p:sp>
      <p:sp>
        <p:nvSpPr>
          <p:cNvPr id="268" name="Google Shape;268;p30"/>
          <p:cNvSpPr txBox="1">
            <a:spLocks noGrp="1"/>
          </p:cNvSpPr>
          <p:nvPr>
            <p:ph type="body" idx="1"/>
          </p:nvPr>
        </p:nvSpPr>
        <p:spPr>
          <a:xfrm>
            <a:off x="1293550" y="1616475"/>
            <a:ext cx="7694100" cy="3112200"/>
          </a:xfrm>
          <a:prstGeom prst="rect">
            <a:avLst/>
          </a:prstGeom>
        </p:spPr>
        <p:txBody>
          <a:bodyPr spcFirstLastPara="1" wrap="square" lIns="91425" tIns="91425" rIns="91425" bIns="91425" anchor="t" anchorCtr="0">
            <a:noAutofit/>
          </a:bodyPr>
          <a:lstStyle/>
          <a:p>
            <a:pPr marL="457200" lvl="0" indent="-381000" algn="l" rtl="0">
              <a:spcBef>
                <a:spcPts val="600"/>
              </a:spcBef>
              <a:spcAft>
                <a:spcPts val="0"/>
              </a:spcAft>
              <a:buClr>
                <a:schemeClr val="accent1"/>
              </a:buClr>
              <a:buSzPts val="2400"/>
              <a:buChar char="◉"/>
            </a:pPr>
            <a:r>
              <a:rPr lang="en"/>
              <a:t>Dosimont (1897): „kein Wort Bretonisch in der Schule“</a:t>
            </a:r>
            <a:endParaRPr/>
          </a:p>
          <a:p>
            <a:pPr marL="457200" lvl="0" indent="-381000" algn="l" rtl="0">
              <a:spcBef>
                <a:spcPts val="0"/>
              </a:spcBef>
              <a:spcAft>
                <a:spcPts val="0"/>
              </a:spcAft>
              <a:buClr>
                <a:schemeClr val="accent1"/>
              </a:buClr>
              <a:buSzPts val="2400"/>
              <a:buChar char="◉"/>
            </a:pPr>
            <a:r>
              <a:rPr lang="en"/>
              <a:t>Demütigungen und Sanktionen</a:t>
            </a:r>
            <a:endParaRPr/>
          </a:p>
          <a:p>
            <a:pPr marL="457200" lvl="0" indent="-381000" algn="l" rtl="0">
              <a:spcBef>
                <a:spcPts val="0"/>
              </a:spcBef>
              <a:spcAft>
                <a:spcPts val="0"/>
              </a:spcAft>
              <a:buClr>
                <a:schemeClr val="accent1"/>
              </a:buClr>
              <a:buSzPts val="2400"/>
              <a:buChar char="◉"/>
            </a:pPr>
            <a:r>
              <a:rPr lang="en"/>
              <a:t>normierte Grammatik (No</a:t>
            </a:r>
            <a:r>
              <a:rPr lang="en">
                <a:solidFill>
                  <a:srgbClr val="0A0A0A"/>
                </a:solidFill>
              </a:rPr>
              <a:t>ël &amp; Chapsal) als soziales Ausleseinstrument</a:t>
            </a:r>
            <a:endParaRPr>
              <a:solidFill>
                <a:srgbClr val="0A0A0A"/>
              </a:solidFill>
            </a:endParaRPr>
          </a:p>
          <a:p>
            <a:pPr marL="457200" lvl="0" indent="-381000" algn="l" rtl="0">
              <a:spcBef>
                <a:spcPts val="0"/>
              </a:spcBef>
              <a:spcAft>
                <a:spcPts val="0"/>
              </a:spcAft>
              <a:buClr>
                <a:schemeClr val="accent1"/>
              </a:buClr>
              <a:buSzPts val="2400"/>
              <a:buChar char="◉"/>
            </a:pPr>
            <a:r>
              <a:rPr lang="en"/>
              <a:t>Rechtschreibung als Zugangsvoraussetzung zu sozialen Aufstiegen </a:t>
            </a:r>
            <a:endParaRPr/>
          </a:p>
          <a:p>
            <a:pPr marL="0" lvl="0" indent="0" algn="r" rtl="0">
              <a:spcBef>
                <a:spcPts val="600"/>
              </a:spcBef>
              <a:spcAft>
                <a:spcPts val="0"/>
              </a:spcAft>
              <a:buNone/>
            </a:pPr>
            <a:r>
              <a:rPr lang="en" sz="1400"/>
              <a:t>Leclerc (2024).</a:t>
            </a:r>
            <a:endParaRPr sz="1400"/>
          </a:p>
          <a:p>
            <a:pPr marL="0" lvl="0" indent="0" algn="l" rtl="0">
              <a:spcBef>
                <a:spcPts val="600"/>
              </a:spcBef>
              <a:spcAft>
                <a:spcPts val="0"/>
              </a:spcAft>
              <a:buNone/>
            </a:pPr>
            <a:endParaRPr>
              <a:solidFill>
                <a:srgbClr val="0A0A0A"/>
              </a:solidFill>
            </a:endParaRPr>
          </a:p>
        </p:txBody>
      </p:sp>
      <p:grpSp>
        <p:nvGrpSpPr>
          <p:cNvPr id="269" name="Google Shape;269;p30"/>
          <p:cNvGrpSpPr/>
          <p:nvPr/>
        </p:nvGrpSpPr>
        <p:grpSpPr>
          <a:xfrm>
            <a:off x="916458" y="1019750"/>
            <a:ext cx="214625" cy="214625"/>
            <a:chOff x="2594050" y="1631825"/>
            <a:chExt cx="439625" cy="439625"/>
          </a:xfrm>
        </p:grpSpPr>
        <p:sp>
          <p:nvSpPr>
            <p:cNvPr id="270" name="Google Shape;270;p30"/>
            <p:cNvSpPr/>
            <p:nvPr/>
          </p:nvSpPr>
          <p:spPr>
            <a:xfrm>
              <a:off x="2594050" y="1883300"/>
              <a:ext cx="188175" cy="188150"/>
            </a:xfrm>
            <a:custGeom>
              <a:avLst/>
              <a:gdLst/>
              <a:ahLst/>
              <a:cxnLst/>
              <a:rect l="l" t="t" r="r" b="b"/>
              <a:pathLst>
                <a:path w="7527" h="7526" fill="none" extrusionOk="0">
                  <a:moveTo>
                    <a:pt x="5992" y="0"/>
                  </a:moveTo>
                  <a:lnTo>
                    <a:pt x="537" y="6430"/>
                  </a:lnTo>
                  <a:lnTo>
                    <a:pt x="1" y="7526"/>
                  </a:lnTo>
                  <a:lnTo>
                    <a:pt x="1097" y="6990"/>
                  </a:lnTo>
                  <a:lnTo>
                    <a:pt x="7526" y="1534"/>
                  </a:lnTo>
                  <a:lnTo>
                    <a:pt x="5992" y="0"/>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30"/>
            <p:cNvSpPr/>
            <p:nvPr/>
          </p:nvSpPr>
          <p:spPr>
            <a:xfrm>
              <a:off x="2857700" y="1631825"/>
              <a:ext cx="175975" cy="176000"/>
            </a:xfrm>
            <a:custGeom>
              <a:avLst/>
              <a:gdLst/>
              <a:ahLst/>
              <a:cxnLst/>
              <a:rect l="l" t="t" r="r" b="b"/>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30"/>
            <p:cNvSpPr/>
            <p:nvPr/>
          </p:nvSpPr>
          <p:spPr>
            <a:xfrm>
              <a:off x="2662850" y="1699400"/>
              <a:ext cx="303250" cy="303250"/>
            </a:xfrm>
            <a:custGeom>
              <a:avLst/>
              <a:gdLst/>
              <a:ahLst/>
              <a:cxnLst/>
              <a:rect l="l" t="t" r="r" b="b"/>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30"/>
            <p:cNvSpPr/>
            <p:nvPr/>
          </p:nvSpPr>
          <p:spPr>
            <a:xfrm>
              <a:off x="2814912" y="1754062"/>
              <a:ext cx="49950" cy="49950"/>
            </a:xfrm>
            <a:custGeom>
              <a:avLst/>
              <a:gdLst/>
              <a:ahLst/>
              <a:cxnLst/>
              <a:rect l="l" t="t" r="r" b="b"/>
              <a:pathLst>
                <a:path w="1998" h="1998" fill="none" extrusionOk="0">
                  <a:moveTo>
                    <a:pt x="1" y="1997"/>
                  </a:moveTo>
                  <a:lnTo>
                    <a:pt x="1998" y="0"/>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4" name="Google Shape;274;p30"/>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19</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3"/>
          <p:cNvSpPr txBox="1">
            <a:spLocks noGrp="1"/>
          </p:cNvSpPr>
          <p:nvPr>
            <p:ph type="title"/>
          </p:nvPr>
        </p:nvSpPr>
        <p:spPr>
          <a:xfrm>
            <a:off x="1381250" y="938100"/>
            <a:ext cx="5064300" cy="393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highlight>
                  <a:schemeClr val="accent1"/>
                </a:highlight>
              </a:rPr>
              <a:t>Gliederung</a:t>
            </a:r>
            <a:endParaRPr>
              <a:highlight>
                <a:schemeClr val="accent1"/>
              </a:highlight>
            </a:endParaRPr>
          </a:p>
        </p:txBody>
      </p:sp>
      <p:sp>
        <p:nvSpPr>
          <p:cNvPr id="87" name="Google Shape;87;p13"/>
          <p:cNvSpPr txBox="1">
            <a:spLocks noGrp="1"/>
          </p:cNvSpPr>
          <p:nvPr>
            <p:ph type="body" idx="1"/>
          </p:nvPr>
        </p:nvSpPr>
        <p:spPr>
          <a:xfrm>
            <a:off x="1381250" y="1428695"/>
            <a:ext cx="6809700" cy="31122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sz="2000">
                <a:latin typeface="Lora"/>
                <a:ea typeface="Lora"/>
                <a:cs typeface="Lora"/>
                <a:sym typeface="Lora"/>
              </a:rPr>
              <a:t>1. Frühmittelalterliche Ausgangslage</a:t>
            </a:r>
            <a:endParaRPr sz="2000">
              <a:latin typeface="Lora"/>
              <a:ea typeface="Lora"/>
              <a:cs typeface="Lora"/>
              <a:sym typeface="Lora"/>
            </a:endParaRPr>
          </a:p>
          <a:p>
            <a:pPr marL="0" lvl="0" indent="0" algn="l" rtl="0">
              <a:spcBef>
                <a:spcPts val="600"/>
              </a:spcBef>
              <a:spcAft>
                <a:spcPts val="0"/>
              </a:spcAft>
              <a:buNone/>
            </a:pPr>
            <a:r>
              <a:rPr lang="en" sz="2000">
                <a:latin typeface="Lora"/>
                <a:ea typeface="Lora"/>
                <a:cs typeface="Lora"/>
                <a:sym typeface="Lora"/>
              </a:rPr>
              <a:t>2. </a:t>
            </a:r>
            <a:r>
              <a:rPr lang="en" sz="2000">
                <a:highlight>
                  <a:schemeClr val="lt1"/>
                </a:highlight>
                <a:latin typeface="Lora"/>
                <a:ea typeface="Lora"/>
                <a:cs typeface="Lora"/>
                <a:sym typeface="Lora"/>
              </a:rPr>
              <a:t>13.-15. Jahrhundert: Aufstieg des Französischen</a:t>
            </a:r>
            <a:endParaRPr sz="2000">
              <a:highlight>
                <a:schemeClr val="lt1"/>
              </a:highlight>
              <a:latin typeface="Lora"/>
              <a:ea typeface="Lora"/>
              <a:cs typeface="Lora"/>
              <a:sym typeface="Lora"/>
            </a:endParaRPr>
          </a:p>
          <a:p>
            <a:pPr marL="0" lvl="0" indent="0" algn="l" rtl="0">
              <a:spcBef>
                <a:spcPts val="600"/>
              </a:spcBef>
              <a:spcAft>
                <a:spcPts val="0"/>
              </a:spcAft>
              <a:buNone/>
            </a:pPr>
            <a:r>
              <a:rPr lang="en" sz="2000">
                <a:highlight>
                  <a:schemeClr val="lt1"/>
                </a:highlight>
                <a:latin typeface="Lora"/>
                <a:ea typeface="Lora"/>
                <a:cs typeface="Lora"/>
                <a:sym typeface="Lora"/>
              </a:rPr>
              <a:t>3. 1539: Ordonnanz von Villers-Cotterêts </a:t>
            </a:r>
            <a:endParaRPr sz="2000">
              <a:highlight>
                <a:schemeClr val="lt1"/>
              </a:highlight>
              <a:latin typeface="Lora"/>
              <a:ea typeface="Lora"/>
              <a:cs typeface="Lora"/>
              <a:sym typeface="Lora"/>
            </a:endParaRPr>
          </a:p>
          <a:p>
            <a:pPr marL="0" lvl="0" indent="0" algn="l" rtl="0">
              <a:spcBef>
                <a:spcPts val="600"/>
              </a:spcBef>
              <a:spcAft>
                <a:spcPts val="0"/>
              </a:spcAft>
              <a:buNone/>
            </a:pPr>
            <a:r>
              <a:rPr lang="en" sz="2000">
                <a:highlight>
                  <a:schemeClr val="lt1"/>
                </a:highlight>
                <a:latin typeface="Lora"/>
                <a:ea typeface="Lora"/>
                <a:cs typeface="Lora"/>
                <a:sym typeface="Lora"/>
              </a:rPr>
              <a:t>4. 17.-18. Jahrhundert: Frankreich als sprachlich fragmentiertes Land</a:t>
            </a:r>
            <a:endParaRPr sz="2000">
              <a:highlight>
                <a:schemeClr val="lt1"/>
              </a:highlight>
              <a:latin typeface="Lora"/>
              <a:ea typeface="Lora"/>
              <a:cs typeface="Lora"/>
              <a:sym typeface="Lora"/>
            </a:endParaRPr>
          </a:p>
          <a:p>
            <a:pPr marL="0" lvl="0" indent="0" algn="l" rtl="0">
              <a:spcBef>
                <a:spcPts val="600"/>
              </a:spcBef>
              <a:spcAft>
                <a:spcPts val="0"/>
              </a:spcAft>
              <a:buNone/>
            </a:pPr>
            <a:r>
              <a:rPr lang="en" sz="2000">
                <a:highlight>
                  <a:schemeClr val="lt1"/>
                </a:highlight>
                <a:latin typeface="Lora"/>
                <a:ea typeface="Lora"/>
                <a:cs typeface="Lora"/>
                <a:sym typeface="Lora"/>
              </a:rPr>
              <a:t>5. Die Französische Revolution (1789): Sprachpolitik als Staatsdoktrin </a:t>
            </a:r>
            <a:endParaRPr sz="2000">
              <a:highlight>
                <a:schemeClr val="lt1"/>
              </a:highlight>
              <a:latin typeface="Lora"/>
              <a:ea typeface="Lora"/>
              <a:cs typeface="Lora"/>
              <a:sym typeface="Lora"/>
            </a:endParaRPr>
          </a:p>
          <a:p>
            <a:pPr marL="0" lvl="0" indent="0" algn="l" rtl="0">
              <a:spcBef>
                <a:spcPts val="600"/>
              </a:spcBef>
              <a:spcAft>
                <a:spcPts val="0"/>
              </a:spcAft>
              <a:buClr>
                <a:schemeClr val="dk1"/>
              </a:buClr>
              <a:buSzPts val="1100"/>
              <a:buFont typeface="Arial"/>
              <a:buNone/>
            </a:pPr>
            <a:r>
              <a:rPr lang="en" sz="2000">
                <a:latin typeface="Lora"/>
                <a:ea typeface="Lora"/>
                <a:cs typeface="Lora"/>
                <a:sym typeface="Lora"/>
              </a:rPr>
              <a:t>6. 1791-1795: Radikale revolutionäre Sprachgesetzgebung</a:t>
            </a:r>
            <a:endParaRPr sz="2000">
              <a:latin typeface="Lora"/>
              <a:ea typeface="Lora"/>
              <a:cs typeface="Lora"/>
              <a:sym typeface="Lora"/>
            </a:endParaRPr>
          </a:p>
          <a:p>
            <a:pPr marL="0" lvl="0" indent="0" algn="l" rtl="0">
              <a:spcBef>
                <a:spcPts val="600"/>
              </a:spcBef>
              <a:spcAft>
                <a:spcPts val="0"/>
              </a:spcAft>
              <a:buNone/>
            </a:pPr>
            <a:endParaRPr>
              <a:latin typeface="Lora"/>
              <a:ea typeface="Lora"/>
              <a:cs typeface="Lora"/>
              <a:sym typeface="Lora"/>
            </a:endParaRPr>
          </a:p>
        </p:txBody>
      </p:sp>
      <p:grpSp>
        <p:nvGrpSpPr>
          <p:cNvPr id="88" name="Google Shape;88;p13"/>
          <p:cNvGrpSpPr/>
          <p:nvPr/>
        </p:nvGrpSpPr>
        <p:grpSpPr>
          <a:xfrm>
            <a:off x="916458" y="1019750"/>
            <a:ext cx="214625" cy="214625"/>
            <a:chOff x="2594050" y="1631825"/>
            <a:chExt cx="439625" cy="439625"/>
          </a:xfrm>
        </p:grpSpPr>
        <p:sp>
          <p:nvSpPr>
            <p:cNvPr id="89" name="Google Shape;89;p13"/>
            <p:cNvSpPr/>
            <p:nvPr/>
          </p:nvSpPr>
          <p:spPr>
            <a:xfrm>
              <a:off x="2594050" y="1883300"/>
              <a:ext cx="188175" cy="188150"/>
            </a:xfrm>
            <a:custGeom>
              <a:avLst/>
              <a:gdLst/>
              <a:ahLst/>
              <a:cxnLst/>
              <a:rect l="l" t="t" r="r" b="b"/>
              <a:pathLst>
                <a:path w="7527" h="7526" fill="none" extrusionOk="0">
                  <a:moveTo>
                    <a:pt x="5992" y="0"/>
                  </a:moveTo>
                  <a:lnTo>
                    <a:pt x="537" y="6430"/>
                  </a:lnTo>
                  <a:lnTo>
                    <a:pt x="1" y="7526"/>
                  </a:lnTo>
                  <a:lnTo>
                    <a:pt x="1097" y="6990"/>
                  </a:lnTo>
                  <a:lnTo>
                    <a:pt x="7526" y="1534"/>
                  </a:lnTo>
                  <a:lnTo>
                    <a:pt x="5992" y="0"/>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13"/>
            <p:cNvSpPr/>
            <p:nvPr/>
          </p:nvSpPr>
          <p:spPr>
            <a:xfrm>
              <a:off x="2857700" y="1631825"/>
              <a:ext cx="175975" cy="176000"/>
            </a:xfrm>
            <a:custGeom>
              <a:avLst/>
              <a:gdLst/>
              <a:ahLst/>
              <a:cxnLst/>
              <a:rect l="l" t="t" r="r" b="b"/>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13"/>
            <p:cNvSpPr/>
            <p:nvPr/>
          </p:nvSpPr>
          <p:spPr>
            <a:xfrm>
              <a:off x="2662850" y="1699400"/>
              <a:ext cx="303250" cy="303250"/>
            </a:xfrm>
            <a:custGeom>
              <a:avLst/>
              <a:gdLst/>
              <a:ahLst/>
              <a:cxnLst/>
              <a:rect l="l" t="t" r="r" b="b"/>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13"/>
            <p:cNvSpPr/>
            <p:nvPr/>
          </p:nvSpPr>
          <p:spPr>
            <a:xfrm>
              <a:off x="2814912" y="1754062"/>
              <a:ext cx="49950" cy="49950"/>
            </a:xfrm>
            <a:custGeom>
              <a:avLst/>
              <a:gdLst/>
              <a:ahLst/>
              <a:cxnLst/>
              <a:rect l="l" t="t" r="r" b="b"/>
              <a:pathLst>
                <a:path w="1998" h="1998" fill="none" extrusionOk="0">
                  <a:moveTo>
                    <a:pt x="1" y="1997"/>
                  </a:moveTo>
                  <a:lnTo>
                    <a:pt x="1998" y="0"/>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 name="Google Shape;93;p13"/>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31"/>
          <p:cNvSpPr txBox="1">
            <a:spLocks noGrp="1"/>
          </p:cNvSpPr>
          <p:nvPr>
            <p:ph type="body" idx="1"/>
          </p:nvPr>
        </p:nvSpPr>
        <p:spPr>
          <a:xfrm>
            <a:off x="635625" y="847500"/>
            <a:ext cx="7638600" cy="2562000"/>
          </a:xfrm>
          <a:prstGeom prst="rect">
            <a:avLst/>
          </a:prstGeom>
        </p:spPr>
        <p:txBody>
          <a:bodyPr spcFirstLastPara="1" wrap="square" lIns="91425" tIns="91425" rIns="91425" bIns="91425" anchor="b" anchorCtr="0">
            <a:noAutofit/>
          </a:bodyPr>
          <a:lstStyle/>
          <a:p>
            <a:pPr marL="0" lvl="0" indent="0" algn="ctr" rtl="0">
              <a:lnSpc>
                <a:spcPct val="115000"/>
              </a:lnSpc>
              <a:spcBef>
                <a:spcPts val="600"/>
              </a:spcBef>
              <a:spcAft>
                <a:spcPts val="0"/>
              </a:spcAft>
              <a:buNone/>
            </a:pPr>
            <a:r>
              <a:rPr lang="en" sz="2000" b="1" i="0">
                <a:solidFill>
                  <a:srgbClr val="800000"/>
                </a:solidFill>
                <a:highlight>
                  <a:srgbClr val="FFFFFF"/>
                </a:highlight>
              </a:rPr>
              <a:t>Dosimont (1897): </a:t>
            </a:r>
            <a:r>
              <a:rPr lang="en" sz="2000" b="1">
                <a:solidFill>
                  <a:srgbClr val="800000"/>
                </a:solidFill>
                <a:highlight>
                  <a:srgbClr val="FFFFFF"/>
                </a:highlight>
              </a:rPr>
              <a:t>Rapport sur l’usage des patois dans les écoles du Finistère</a:t>
            </a:r>
            <a:r>
              <a:rPr lang="en" sz="2000" b="1" i="0">
                <a:solidFill>
                  <a:srgbClr val="800000"/>
                </a:solidFill>
                <a:highlight>
                  <a:srgbClr val="FFFFFF"/>
                </a:highlight>
              </a:rPr>
              <a:t>: „Un principe qui ne saurait jamais fléchir: pas un mot de breton en classe ni dans la cour de récréation.“</a:t>
            </a:r>
            <a:endParaRPr sz="2000" b="1">
              <a:solidFill>
                <a:srgbClr val="800000"/>
              </a:solidFill>
            </a:endParaRPr>
          </a:p>
        </p:txBody>
      </p:sp>
      <p:sp>
        <p:nvSpPr>
          <p:cNvPr id="280" name="Google Shape;280;p31"/>
          <p:cNvSpPr txBox="1">
            <a:spLocks noGrp="1"/>
          </p:cNvSpPr>
          <p:nvPr>
            <p:ph type="sldNum" idx="12"/>
          </p:nvPr>
        </p:nvSpPr>
        <p:spPr>
          <a:xfrm>
            <a:off x="4297650" y="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20</a:t>
            </a:fld>
            <a:endParaRPr/>
          </a:p>
        </p:txBody>
      </p:sp>
      <p:sp>
        <p:nvSpPr>
          <p:cNvPr id="281" name="Google Shape;281;p31"/>
          <p:cNvSpPr txBox="1"/>
          <p:nvPr/>
        </p:nvSpPr>
        <p:spPr>
          <a:xfrm>
            <a:off x="6400800" y="4082150"/>
            <a:ext cx="2465700" cy="628800"/>
          </a:xfrm>
          <a:prstGeom prst="rect">
            <a:avLst/>
          </a:prstGeom>
          <a:noFill/>
          <a:ln>
            <a:noFill/>
          </a:ln>
        </p:spPr>
        <p:txBody>
          <a:bodyPr spcFirstLastPara="1" wrap="square" lIns="91425" tIns="91425" rIns="91425" bIns="91425" anchor="t" anchorCtr="0">
            <a:noAutofit/>
          </a:bodyPr>
          <a:lstStyle/>
          <a:p>
            <a:pPr marL="0" lvl="0" indent="0" algn="r" rtl="0">
              <a:spcBef>
                <a:spcPts val="600"/>
              </a:spcBef>
              <a:spcAft>
                <a:spcPts val="0"/>
              </a:spcAft>
              <a:buClr>
                <a:schemeClr val="dk1"/>
              </a:buClr>
              <a:buSzPts val="1100"/>
              <a:buFont typeface="Arial"/>
              <a:buNone/>
            </a:pPr>
            <a:r>
              <a:rPr lang="en">
                <a:solidFill>
                  <a:schemeClr val="dk1"/>
                </a:solidFill>
                <a:latin typeface="Quattrocento Sans"/>
                <a:ea typeface="Quattrocento Sans"/>
                <a:cs typeface="Quattrocento Sans"/>
                <a:sym typeface="Quattrocento Sans"/>
              </a:rPr>
              <a:t>Leclerc (2024).</a:t>
            </a:r>
            <a:endParaRPr>
              <a:solidFill>
                <a:schemeClr val="dk1"/>
              </a:solidFill>
              <a:latin typeface="Quattrocento Sans"/>
              <a:ea typeface="Quattrocento Sans"/>
              <a:cs typeface="Quattrocento Sans"/>
              <a:sym typeface="Quattrocento Sans"/>
            </a:endParaRPr>
          </a:p>
          <a:p>
            <a:pPr marL="0" lvl="0" indent="0" algn="l" rtl="0">
              <a:spcBef>
                <a:spcPts val="0"/>
              </a:spcBef>
              <a:spcAft>
                <a:spcPts val="0"/>
              </a:spcAft>
              <a:buNone/>
            </a:pPr>
            <a:endParaRPr sz="2400">
              <a:solidFill>
                <a:schemeClr val="dk1"/>
              </a:solidFill>
              <a:latin typeface="Quattrocento Sans"/>
              <a:ea typeface="Quattrocento Sans"/>
              <a:cs typeface="Quattrocento Sans"/>
              <a:sym typeface="Quattrocento San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6" name="Google Shape;286;p32"/>
          <p:cNvSpPr txBox="1">
            <a:spLocks noGrp="1"/>
          </p:cNvSpPr>
          <p:nvPr>
            <p:ph type="title"/>
          </p:nvPr>
        </p:nvSpPr>
        <p:spPr>
          <a:xfrm>
            <a:off x="1805000" y="898325"/>
            <a:ext cx="5677500" cy="4734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highlight>
                  <a:schemeClr val="accent1"/>
                </a:highlight>
              </a:rPr>
              <a:t>10. Gesamtfazit  </a:t>
            </a:r>
            <a:endParaRPr>
              <a:highlight>
                <a:schemeClr val="accent1"/>
              </a:highlight>
            </a:endParaRPr>
          </a:p>
        </p:txBody>
      </p:sp>
      <p:sp>
        <p:nvSpPr>
          <p:cNvPr id="287" name="Google Shape;287;p32"/>
          <p:cNvSpPr txBox="1">
            <a:spLocks noGrp="1"/>
          </p:cNvSpPr>
          <p:nvPr>
            <p:ph type="body" idx="1"/>
          </p:nvPr>
        </p:nvSpPr>
        <p:spPr>
          <a:xfrm>
            <a:off x="1293550" y="1616475"/>
            <a:ext cx="7694100" cy="3112200"/>
          </a:xfrm>
          <a:prstGeom prst="rect">
            <a:avLst/>
          </a:prstGeom>
        </p:spPr>
        <p:txBody>
          <a:bodyPr spcFirstLastPara="1" wrap="square" lIns="91425" tIns="91425" rIns="91425" bIns="91425" anchor="t" anchorCtr="0">
            <a:noAutofit/>
          </a:bodyPr>
          <a:lstStyle/>
          <a:p>
            <a:pPr marL="457200" lvl="0" indent="-381000" algn="l" rtl="0">
              <a:spcBef>
                <a:spcPts val="600"/>
              </a:spcBef>
              <a:spcAft>
                <a:spcPts val="0"/>
              </a:spcAft>
              <a:buClr>
                <a:schemeClr val="accent1"/>
              </a:buClr>
              <a:buSzPts val="2400"/>
              <a:buChar char="◉"/>
            </a:pPr>
            <a:r>
              <a:rPr lang="en"/>
              <a:t>langfristige Bewegung: von kirchlicher Praxis zu staatlicher Normierung</a:t>
            </a:r>
            <a:endParaRPr/>
          </a:p>
          <a:p>
            <a:pPr marL="457200" lvl="0" indent="-381000" algn="l" rtl="0">
              <a:spcBef>
                <a:spcPts val="0"/>
              </a:spcBef>
              <a:spcAft>
                <a:spcPts val="0"/>
              </a:spcAft>
              <a:buClr>
                <a:schemeClr val="accent1"/>
              </a:buClr>
              <a:buSzPts val="2400"/>
              <a:buChar char="◉"/>
            </a:pPr>
            <a:r>
              <a:rPr lang="en"/>
              <a:t>Villers-Cotterêts = wichtige Etappe, aber nicht Beginn der Amtssprache </a:t>
            </a:r>
            <a:endParaRPr/>
          </a:p>
          <a:p>
            <a:pPr marL="457200" lvl="0" indent="-381000" algn="l" rtl="0">
              <a:spcBef>
                <a:spcPts val="0"/>
              </a:spcBef>
              <a:spcAft>
                <a:spcPts val="0"/>
              </a:spcAft>
              <a:buClr>
                <a:schemeClr val="accent1"/>
              </a:buClr>
              <a:buSzPts val="2400"/>
              <a:buChar char="◉"/>
            </a:pPr>
            <a:r>
              <a:rPr lang="en"/>
              <a:t>Revolution = entscheidende Radikalisierung </a:t>
            </a:r>
            <a:endParaRPr/>
          </a:p>
          <a:p>
            <a:pPr marL="457200" lvl="0" indent="0" algn="l" rtl="0">
              <a:spcBef>
                <a:spcPts val="600"/>
              </a:spcBef>
              <a:spcAft>
                <a:spcPts val="0"/>
              </a:spcAft>
              <a:buNone/>
            </a:pPr>
            <a:endParaRPr/>
          </a:p>
        </p:txBody>
      </p:sp>
      <p:grpSp>
        <p:nvGrpSpPr>
          <p:cNvPr id="288" name="Google Shape;288;p32"/>
          <p:cNvGrpSpPr/>
          <p:nvPr/>
        </p:nvGrpSpPr>
        <p:grpSpPr>
          <a:xfrm>
            <a:off x="916458" y="1019750"/>
            <a:ext cx="214625" cy="214625"/>
            <a:chOff x="2594050" y="1631825"/>
            <a:chExt cx="439625" cy="439625"/>
          </a:xfrm>
        </p:grpSpPr>
        <p:sp>
          <p:nvSpPr>
            <p:cNvPr id="289" name="Google Shape;289;p32"/>
            <p:cNvSpPr/>
            <p:nvPr/>
          </p:nvSpPr>
          <p:spPr>
            <a:xfrm>
              <a:off x="2594050" y="1883300"/>
              <a:ext cx="188175" cy="188150"/>
            </a:xfrm>
            <a:custGeom>
              <a:avLst/>
              <a:gdLst/>
              <a:ahLst/>
              <a:cxnLst/>
              <a:rect l="l" t="t" r="r" b="b"/>
              <a:pathLst>
                <a:path w="7527" h="7526" fill="none" extrusionOk="0">
                  <a:moveTo>
                    <a:pt x="5992" y="0"/>
                  </a:moveTo>
                  <a:lnTo>
                    <a:pt x="537" y="6430"/>
                  </a:lnTo>
                  <a:lnTo>
                    <a:pt x="1" y="7526"/>
                  </a:lnTo>
                  <a:lnTo>
                    <a:pt x="1097" y="6990"/>
                  </a:lnTo>
                  <a:lnTo>
                    <a:pt x="7526" y="1534"/>
                  </a:lnTo>
                  <a:lnTo>
                    <a:pt x="5992" y="0"/>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32"/>
            <p:cNvSpPr/>
            <p:nvPr/>
          </p:nvSpPr>
          <p:spPr>
            <a:xfrm>
              <a:off x="2857700" y="1631825"/>
              <a:ext cx="175975" cy="176000"/>
            </a:xfrm>
            <a:custGeom>
              <a:avLst/>
              <a:gdLst/>
              <a:ahLst/>
              <a:cxnLst/>
              <a:rect l="l" t="t" r="r" b="b"/>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32"/>
            <p:cNvSpPr/>
            <p:nvPr/>
          </p:nvSpPr>
          <p:spPr>
            <a:xfrm>
              <a:off x="2662850" y="1699400"/>
              <a:ext cx="303250" cy="303250"/>
            </a:xfrm>
            <a:custGeom>
              <a:avLst/>
              <a:gdLst/>
              <a:ahLst/>
              <a:cxnLst/>
              <a:rect l="l" t="t" r="r" b="b"/>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32"/>
            <p:cNvSpPr/>
            <p:nvPr/>
          </p:nvSpPr>
          <p:spPr>
            <a:xfrm>
              <a:off x="2814912" y="1754062"/>
              <a:ext cx="49950" cy="49950"/>
            </a:xfrm>
            <a:custGeom>
              <a:avLst/>
              <a:gdLst/>
              <a:ahLst/>
              <a:cxnLst/>
              <a:rect l="l" t="t" r="r" b="b"/>
              <a:pathLst>
                <a:path w="1998" h="1998" fill="none" extrusionOk="0">
                  <a:moveTo>
                    <a:pt x="1" y="1997"/>
                  </a:moveTo>
                  <a:lnTo>
                    <a:pt x="1998" y="0"/>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3" name="Google Shape;293;p32"/>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21</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Google Shape;298;p33"/>
          <p:cNvSpPr txBox="1">
            <a:spLocks noGrp="1"/>
          </p:cNvSpPr>
          <p:nvPr>
            <p:ph type="title"/>
          </p:nvPr>
        </p:nvSpPr>
        <p:spPr>
          <a:xfrm>
            <a:off x="1805000" y="898325"/>
            <a:ext cx="5677500" cy="4734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highlight>
                  <a:schemeClr val="accent1"/>
                </a:highlight>
              </a:rPr>
              <a:t>10. Gesamtfazit  </a:t>
            </a:r>
            <a:endParaRPr>
              <a:highlight>
                <a:schemeClr val="accent1"/>
              </a:highlight>
            </a:endParaRPr>
          </a:p>
        </p:txBody>
      </p:sp>
      <p:sp>
        <p:nvSpPr>
          <p:cNvPr id="299" name="Google Shape;299;p33"/>
          <p:cNvSpPr txBox="1">
            <a:spLocks noGrp="1"/>
          </p:cNvSpPr>
          <p:nvPr>
            <p:ph type="body" idx="1"/>
          </p:nvPr>
        </p:nvSpPr>
        <p:spPr>
          <a:xfrm>
            <a:off x="1293550" y="1616475"/>
            <a:ext cx="7694100" cy="3112200"/>
          </a:xfrm>
          <a:prstGeom prst="rect">
            <a:avLst/>
          </a:prstGeom>
        </p:spPr>
        <p:txBody>
          <a:bodyPr spcFirstLastPara="1" wrap="square" lIns="91425" tIns="91425" rIns="91425" bIns="91425" anchor="t" anchorCtr="0">
            <a:noAutofit/>
          </a:bodyPr>
          <a:lstStyle/>
          <a:p>
            <a:pPr marL="457200" lvl="0" indent="-381000" algn="l" rtl="0">
              <a:spcBef>
                <a:spcPts val="600"/>
              </a:spcBef>
              <a:spcAft>
                <a:spcPts val="0"/>
              </a:spcAft>
              <a:buClr>
                <a:schemeClr val="accent1"/>
              </a:buClr>
              <a:buSzPts val="2400"/>
              <a:buChar char="◉"/>
            </a:pPr>
            <a:r>
              <a:rPr lang="en"/>
              <a:t>19. Jahrhundert = Institutionalisierung der Unterdrückung</a:t>
            </a:r>
            <a:endParaRPr/>
          </a:p>
          <a:p>
            <a:pPr marL="457200" lvl="0" indent="-381000" algn="l" rtl="0">
              <a:spcBef>
                <a:spcPts val="0"/>
              </a:spcBef>
              <a:spcAft>
                <a:spcPts val="0"/>
              </a:spcAft>
              <a:buClr>
                <a:schemeClr val="accent1"/>
              </a:buClr>
              <a:buSzPts val="2400"/>
              <a:buChar char="◉"/>
            </a:pPr>
            <a:r>
              <a:rPr lang="en"/>
              <a:t>Französisch als nationales Symbol - Regionalsprachen massiv marginalisiert </a:t>
            </a:r>
            <a:endParaRPr/>
          </a:p>
          <a:p>
            <a:pPr marL="457200" lvl="0" indent="-381000" algn="l" rtl="0">
              <a:spcBef>
                <a:spcPts val="0"/>
              </a:spcBef>
              <a:spcAft>
                <a:spcPts val="0"/>
              </a:spcAft>
              <a:buClr>
                <a:schemeClr val="accent1"/>
              </a:buClr>
              <a:buSzPts val="2400"/>
              <a:buChar char="◉"/>
            </a:pPr>
            <a:r>
              <a:rPr lang="en"/>
              <a:t>Sprache wird zu einem politischen, sozialen und kulturellen Machtinstrument </a:t>
            </a:r>
            <a:endParaRPr/>
          </a:p>
        </p:txBody>
      </p:sp>
      <p:grpSp>
        <p:nvGrpSpPr>
          <p:cNvPr id="300" name="Google Shape;300;p33"/>
          <p:cNvGrpSpPr/>
          <p:nvPr/>
        </p:nvGrpSpPr>
        <p:grpSpPr>
          <a:xfrm>
            <a:off x="916458" y="1019750"/>
            <a:ext cx="214625" cy="214625"/>
            <a:chOff x="2594050" y="1631825"/>
            <a:chExt cx="439625" cy="439625"/>
          </a:xfrm>
        </p:grpSpPr>
        <p:sp>
          <p:nvSpPr>
            <p:cNvPr id="301" name="Google Shape;301;p33"/>
            <p:cNvSpPr/>
            <p:nvPr/>
          </p:nvSpPr>
          <p:spPr>
            <a:xfrm>
              <a:off x="2594050" y="1883300"/>
              <a:ext cx="188175" cy="188150"/>
            </a:xfrm>
            <a:custGeom>
              <a:avLst/>
              <a:gdLst/>
              <a:ahLst/>
              <a:cxnLst/>
              <a:rect l="l" t="t" r="r" b="b"/>
              <a:pathLst>
                <a:path w="7527" h="7526" fill="none" extrusionOk="0">
                  <a:moveTo>
                    <a:pt x="5992" y="0"/>
                  </a:moveTo>
                  <a:lnTo>
                    <a:pt x="537" y="6430"/>
                  </a:lnTo>
                  <a:lnTo>
                    <a:pt x="1" y="7526"/>
                  </a:lnTo>
                  <a:lnTo>
                    <a:pt x="1097" y="6990"/>
                  </a:lnTo>
                  <a:lnTo>
                    <a:pt x="7526" y="1534"/>
                  </a:lnTo>
                  <a:lnTo>
                    <a:pt x="5992" y="0"/>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33"/>
            <p:cNvSpPr/>
            <p:nvPr/>
          </p:nvSpPr>
          <p:spPr>
            <a:xfrm>
              <a:off x="2857700" y="1631825"/>
              <a:ext cx="175975" cy="176000"/>
            </a:xfrm>
            <a:custGeom>
              <a:avLst/>
              <a:gdLst/>
              <a:ahLst/>
              <a:cxnLst/>
              <a:rect l="l" t="t" r="r" b="b"/>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33"/>
            <p:cNvSpPr/>
            <p:nvPr/>
          </p:nvSpPr>
          <p:spPr>
            <a:xfrm>
              <a:off x="2662850" y="1699400"/>
              <a:ext cx="303250" cy="303250"/>
            </a:xfrm>
            <a:custGeom>
              <a:avLst/>
              <a:gdLst/>
              <a:ahLst/>
              <a:cxnLst/>
              <a:rect l="l" t="t" r="r" b="b"/>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33"/>
            <p:cNvSpPr/>
            <p:nvPr/>
          </p:nvSpPr>
          <p:spPr>
            <a:xfrm>
              <a:off x="2814912" y="1754062"/>
              <a:ext cx="49950" cy="49950"/>
            </a:xfrm>
            <a:custGeom>
              <a:avLst/>
              <a:gdLst/>
              <a:ahLst/>
              <a:cxnLst/>
              <a:rect l="l" t="t" r="r" b="b"/>
              <a:pathLst>
                <a:path w="1998" h="1998" fill="none" extrusionOk="0">
                  <a:moveTo>
                    <a:pt x="1" y="1997"/>
                  </a:moveTo>
                  <a:lnTo>
                    <a:pt x="1998" y="0"/>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5" name="Google Shape;305;p33"/>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22</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09"/>
        <p:cNvGrpSpPr/>
        <p:nvPr/>
      </p:nvGrpSpPr>
      <p:grpSpPr>
        <a:xfrm>
          <a:off x="0" y="0"/>
          <a:ext cx="0" cy="0"/>
          <a:chOff x="0" y="0"/>
          <a:chExt cx="0" cy="0"/>
        </a:xfrm>
      </p:grpSpPr>
      <p:sp>
        <p:nvSpPr>
          <p:cNvPr id="310" name="Google Shape;310;p34"/>
          <p:cNvSpPr txBox="1">
            <a:spLocks noGrp="1"/>
          </p:cNvSpPr>
          <p:nvPr>
            <p:ph type="title"/>
          </p:nvPr>
        </p:nvSpPr>
        <p:spPr>
          <a:xfrm>
            <a:off x="1805000" y="898325"/>
            <a:ext cx="5677500" cy="4734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highlight>
                  <a:schemeClr val="accent1"/>
                </a:highlight>
              </a:rPr>
              <a:t>11. Bibliographie  </a:t>
            </a:r>
            <a:endParaRPr>
              <a:highlight>
                <a:schemeClr val="accent1"/>
              </a:highlight>
            </a:endParaRPr>
          </a:p>
        </p:txBody>
      </p:sp>
      <p:sp>
        <p:nvSpPr>
          <p:cNvPr id="311" name="Google Shape;311;p34"/>
          <p:cNvSpPr txBox="1">
            <a:spLocks noGrp="1"/>
          </p:cNvSpPr>
          <p:nvPr>
            <p:ph type="body" idx="1"/>
          </p:nvPr>
        </p:nvSpPr>
        <p:spPr>
          <a:xfrm>
            <a:off x="1293550" y="1616475"/>
            <a:ext cx="7694100" cy="3112200"/>
          </a:xfrm>
          <a:prstGeom prst="rect">
            <a:avLst/>
          </a:prstGeom>
        </p:spPr>
        <p:txBody>
          <a:bodyPr spcFirstLastPara="1" wrap="square" lIns="91425" tIns="91425" rIns="91425" bIns="91425" anchor="t" anchorCtr="0">
            <a:noAutofit/>
          </a:bodyPr>
          <a:lstStyle/>
          <a:p>
            <a:pPr marL="0" lvl="0" indent="0" algn="l" rtl="0">
              <a:lnSpc>
                <a:spcPct val="100000"/>
              </a:lnSpc>
              <a:spcBef>
                <a:spcPts val="1200"/>
              </a:spcBef>
              <a:spcAft>
                <a:spcPts val="0"/>
              </a:spcAft>
              <a:buNone/>
            </a:pPr>
            <a:r>
              <a:rPr lang="en" sz="1200"/>
              <a:t>Schmitt, Christian (1990): "Französisch: Sprache und Gesetzgebung", in: Holtus, Günter / Metzeltin, Michael / Schmitt, Christian (Hrsg.): </a:t>
            </a:r>
            <a:r>
              <a:rPr lang="en" sz="1200" i="1"/>
              <a:t>Lexikon der Romanistischen Linguistik</a:t>
            </a:r>
            <a:r>
              <a:rPr lang="en" sz="1200"/>
              <a:t>. Bd. V,1, Tübingen: Niemeyer, S. 354-379.</a:t>
            </a:r>
            <a:endParaRPr sz="1200"/>
          </a:p>
          <a:p>
            <a:pPr marL="0" lvl="0" indent="0" algn="l" rtl="0">
              <a:lnSpc>
                <a:spcPct val="100000"/>
              </a:lnSpc>
              <a:spcBef>
                <a:spcPts val="1200"/>
              </a:spcBef>
              <a:spcAft>
                <a:spcPts val="0"/>
              </a:spcAft>
              <a:buNone/>
            </a:pPr>
            <a:r>
              <a:rPr lang="en" sz="1200"/>
              <a:t>Leclerc, Jacques: “Législation linguistique“, auf: </a:t>
            </a:r>
            <a:r>
              <a:rPr lang="en" sz="1200" i="1"/>
              <a:t>L'aménagement linguistique dans le monde. &lt;</a:t>
            </a:r>
            <a:r>
              <a:rPr lang="en" sz="1100" u="sng">
                <a:latin typeface="Arial"/>
                <a:ea typeface="Arial"/>
                <a:cs typeface="Arial"/>
                <a:sym typeface="Arial"/>
                <a:hlinkClick r:id="rId3"/>
              </a:rPr>
              <a:t>https://www.axl.cefan.ulaval.ca/</a:t>
            </a:r>
            <a:r>
              <a:rPr lang="en" sz="1200" i="1"/>
              <a:t>&gt; </a:t>
            </a:r>
            <a:r>
              <a:rPr lang="en" sz="1200"/>
              <a:t>[19.11.2025]</a:t>
            </a:r>
            <a:r>
              <a:rPr lang="en" sz="1200" i="1"/>
              <a:t>.</a:t>
            </a:r>
            <a:endParaRPr sz="1200"/>
          </a:p>
          <a:p>
            <a:pPr marL="0" lvl="0" indent="0" algn="l" rtl="0">
              <a:lnSpc>
                <a:spcPct val="100000"/>
              </a:lnSpc>
              <a:spcBef>
                <a:spcPts val="1200"/>
              </a:spcBef>
              <a:spcAft>
                <a:spcPts val="0"/>
              </a:spcAft>
              <a:buClr>
                <a:schemeClr val="dk1"/>
              </a:buClr>
              <a:buSzPts val="1100"/>
              <a:buFont typeface="Arial"/>
              <a:buNone/>
            </a:pPr>
            <a:r>
              <a:rPr lang="en" sz="1200"/>
              <a:t>Leclerc, Jacques: “La politique linguistique française“, auf: </a:t>
            </a:r>
            <a:r>
              <a:rPr lang="en" sz="1200" i="1"/>
              <a:t>L'aménagement linguistique dans le monde. &lt;</a:t>
            </a:r>
            <a:r>
              <a:rPr lang="en" sz="1100" u="sng">
                <a:solidFill>
                  <a:schemeClr val="hlink"/>
                </a:solidFill>
                <a:latin typeface="Arial"/>
                <a:ea typeface="Arial"/>
                <a:cs typeface="Arial"/>
                <a:sym typeface="Arial"/>
                <a:hlinkClick r:id="rId3"/>
              </a:rPr>
              <a:t>https://www.axl.cefan.ulaval.ca/</a:t>
            </a:r>
            <a:r>
              <a:rPr lang="en" sz="1200" i="1"/>
              <a:t>&gt; </a:t>
            </a:r>
            <a:r>
              <a:rPr lang="en" sz="1200"/>
              <a:t>[19.11.2025].</a:t>
            </a:r>
            <a:endParaRPr sz="1200" i="1"/>
          </a:p>
          <a:p>
            <a:pPr marL="0" lvl="0" indent="0" algn="l" rtl="0">
              <a:spcBef>
                <a:spcPts val="1200"/>
              </a:spcBef>
              <a:spcAft>
                <a:spcPts val="0"/>
              </a:spcAft>
              <a:buNone/>
            </a:pPr>
            <a:endParaRPr>
              <a:latin typeface="Lora"/>
              <a:ea typeface="Lora"/>
              <a:cs typeface="Lora"/>
              <a:sym typeface="Lora"/>
            </a:endParaRPr>
          </a:p>
        </p:txBody>
      </p:sp>
      <p:grpSp>
        <p:nvGrpSpPr>
          <p:cNvPr id="312" name="Google Shape;312;p34"/>
          <p:cNvGrpSpPr/>
          <p:nvPr/>
        </p:nvGrpSpPr>
        <p:grpSpPr>
          <a:xfrm>
            <a:off x="916458" y="1019750"/>
            <a:ext cx="214625" cy="214625"/>
            <a:chOff x="2594050" y="1631825"/>
            <a:chExt cx="439625" cy="439625"/>
          </a:xfrm>
        </p:grpSpPr>
        <p:sp>
          <p:nvSpPr>
            <p:cNvPr id="313" name="Google Shape;313;p34"/>
            <p:cNvSpPr/>
            <p:nvPr/>
          </p:nvSpPr>
          <p:spPr>
            <a:xfrm>
              <a:off x="2594050" y="1883300"/>
              <a:ext cx="188175" cy="188150"/>
            </a:xfrm>
            <a:custGeom>
              <a:avLst/>
              <a:gdLst/>
              <a:ahLst/>
              <a:cxnLst/>
              <a:rect l="l" t="t" r="r" b="b"/>
              <a:pathLst>
                <a:path w="7527" h="7526" fill="none" extrusionOk="0">
                  <a:moveTo>
                    <a:pt x="5992" y="0"/>
                  </a:moveTo>
                  <a:lnTo>
                    <a:pt x="537" y="6430"/>
                  </a:lnTo>
                  <a:lnTo>
                    <a:pt x="1" y="7526"/>
                  </a:lnTo>
                  <a:lnTo>
                    <a:pt x="1097" y="6990"/>
                  </a:lnTo>
                  <a:lnTo>
                    <a:pt x="7526" y="1534"/>
                  </a:lnTo>
                  <a:lnTo>
                    <a:pt x="5992" y="0"/>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34"/>
            <p:cNvSpPr/>
            <p:nvPr/>
          </p:nvSpPr>
          <p:spPr>
            <a:xfrm>
              <a:off x="2857700" y="1631825"/>
              <a:ext cx="175975" cy="176000"/>
            </a:xfrm>
            <a:custGeom>
              <a:avLst/>
              <a:gdLst/>
              <a:ahLst/>
              <a:cxnLst/>
              <a:rect l="l" t="t" r="r" b="b"/>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34"/>
            <p:cNvSpPr/>
            <p:nvPr/>
          </p:nvSpPr>
          <p:spPr>
            <a:xfrm>
              <a:off x="2662850" y="1699400"/>
              <a:ext cx="303250" cy="303250"/>
            </a:xfrm>
            <a:custGeom>
              <a:avLst/>
              <a:gdLst/>
              <a:ahLst/>
              <a:cxnLst/>
              <a:rect l="l" t="t" r="r" b="b"/>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34"/>
            <p:cNvSpPr/>
            <p:nvPr/>
          </p:nvSpPr>
          <p:spPr>
            <a:xfrm>
              <a:off x="2814912" y="1754062"/>
              <a:ext cx="49950" cy="49950"/>
            </a:xfrm>
            <a:custGeom>
              <a:avLst/>
              <a:gdLst/>
              <a:ahLst/>
              <a:cxnLst/>
              <a:rect l="l" t="t" r="r" b="b"/>
              <a:pathLst>
                <a:path w="1998" h="1998" fill="none" extrusionOk="0">
                  <a:moveTo>
                    <a:pt x="1" y="1997"/>
                  </a:moveTo>
                  <a:lnTo>
                    <a:pt x="1998" y="0"/>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7" name="Google Shape;317;p34"/>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23</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4"/>
          <p:cNvSpPr txBox="1">
            <a:spLocks noGrp="1"/>
          </p:cNvSpPr>
          <p:nvPr>
            <p:ph type="title"/>
          </p:nvPr>
        </p:nvSpPr>
        <p:spPr>
          <a:xfrm>
            <a:off x="1381250" y="938100"/>
            <a:ext cx="5064300" cy="393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highlight>
                  <a:schemeClr val="accent1"/>
                </a:highlight>
              </a:rPr>
              <a:t>Gliederung</a:t>
            </a:r>
            <a:endParaRPr>
              <a:highlight>
                <a:schemeClr val="accent1"/>
              </a:highlight>
            </a:endParaRPr>
          </a:p>
        </p:txBody>
      </p:sp>
      <p:sp>
        <p:nvSpPr>
          <p:cNvPr id="99" name="Google Shape;99;p14"/>
          <p:cNvSpPr txBox="1">
            <a:spLocks noGrp="1"/>
          </p:cNvSpPr>
          <p:nvPr>
            <p:ph type="body" idx="1"/>
          </p:nvPr>
        </p:nvSpPr>
        <p:spPr>
          <a:xfrm>
            <a:off x="1381250" y="1616470"/>
            <a:ext cx="6809700" cy="31122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sz="2000">
                <a:latin typeface="Lora"/>
                <a:ea typeface="Lora"/>
                <a:cs typeface="Lora"/>
                <a:sym typeface="Lora"/>
              </a:rPr>
              <a:t>7. Folgen nach 1795: Sprachpolitik als langfristiges Projekt</a:t>
            </a:r>
            <a:endParaRPr sz="2000">
              <a:latin typeface="Lora"/>
              <a:ea typeface="Lora"/>
              <a:cs typeface="Lora"/>
              <a:sym typeface="Lora"/>
            </a:endParaRPr>
          </a:p>
          <a:p>
            <a:pPr marL="0" lvl="0" indent="0" algn="l" rtl="0">
              <a:spcBef>
                <a:spcPts val="600"/>
              </a:spcBef>
              <a:spcAft>
                <a:spcPts val="0"/>
              </a:spcAft>
              <a:buNone/>
            </a:pPr>
            <a:r>
              <a:rPr lang="en" sz="2000">
                <a:latin typeface="Lora"/>
                <a:ea typeface="Lora"/>
                <a:cs typeface="Lora"/>
                <a:sym typeface="Lora"/>
              </a:rPr>
              <a:t>8. 19. Jahrhundert: Institutionalisierte Unterdrückung der Regionalsprachen</a:t>
            </a:r>
            <a:endParaRPr sz="2000">
              <a:latin typeface="Lora"/>
              <a:ea typeface="Lora"/>
              <a:cs typeface="Lora"/>
              <a:sym typeface="Lora"/>
            </a:endParaRPr>
          </a:p>
          <a:p>
            <a:pPr marL="0" lvl="0" indent="0" algn="l" rtl="0">
              <a:spcBef>
                <a:spcPts val="600"/>
              </a:spcBef>
              <a:spcAft>
                <a:spcPts val="0"/>
              </a:spcAft>
              <a:buNone/>
            </a:pPr>
            <a:r>
              <a:rPr lang="en" sz="2000">
                <a:latin typeface="Lora"/>
                <a:ea typeface="Lora"/>
                <a:cs typeface="Lora"/>
                <a:sym typeface="Lora"/>
              </a:rPr>
              <a:t>9. Spätes 19.-20. Jahrhundert: Pädagogischer Zwang und soziale Selektion </a:t>
            </a:r>
            <a:endParaRPr sz="2000">
              <a:latin typeface="Lora"/>
              <a:ea typeface="Lora"/>
              <a:cs typeface="Lora"/>
              <a:sym typeface="Lora"/>
            </a:endParaRPr>
          </a:p>
          <a:p>
            <a:pPr marL="0" lvl="0" indent="0" algn="l" rtl="0">
              <a:spcBef>
                <a:spcPts val="600"/>
              </a:spcBef>
              <a:spcAft>
                <a:spcPts val="0"/>
              </a:spcAft>
              <a:buNone/>
            </a:pPr>
            <a:r>
              <a:rPr lang="en" sz="2000">
                <a:latin typeface="Lora"/>
                <a:ea typeface="Lora"/>
                <a:cs typeface="Lora"/>
                <a:sym typeface="Lora"/>
              </a:rPr>
              <a:t>10. Gesamtfazit </a:t>
            </a:r>
            <a:endParaRPr sz="2000">
              <a:latin typeface="Lora"/>
              <a:ea typeface="Lora"/>
              <a:cs typeface="Lora"/>
              <a:sym typeface="Lora"/>
            </a:endParaRPr>
          </a:p>
          <a:p>
            <a:pPr marL="0" lvl="0" indent="0" algn="l" rtl="0">
              <a:spcBef>
                <a:spcPts val="600"/>
              </a:spcBef>
              <a:spcAft>
                <a:spcPts val="0"/>
              </a:spcAft>
              <a:buNone/>
            </a:pPr>
            <a:r>
              <a:rPr lang="en" sz="2000">
                <a:latin typeface="Lora"/>
                <a:ea typeface="Lora"/>
                <a:cs typeface="Lora"/>
                <a:sym typeface="Lora"/>
              </a:rPr>
              <a:t>11. Bibliographie </a:t>
            </a:r>
            <a:endParaRPr sz="2000">
              <a:latin typeface="Lora"/>
              <a:ea typeface="Lora"/>
              <a:cs typeface="Lora"/>
              <a:sym typeface="Lora"/>
            </a:endParaRPr>
          </a:p>
          <a:p>
            <a:pPr marL="0" lvl="0" indent="0" algn="l" rtl="0">
              <a:spcBef>
                <a:spcPts val="600"/>
              </a:spcBef>
              <a:spcAft>
                <a:spcPts val="0"/>
              </a:spcAft>
              <a:buNone/>
            </a:pPr>
            <a:endParaRPr>
              <a:latin typeface="Lora"/>
              <a:ea typeface="Lora"/>
              <a:cs typeface="Lora"/>
              <a:sym typeface="Lora"/>
            </a:endParaRPr>
          </a:p>
        </p:txBody>
      </p:sp>
      <p:grpSp>
        <p:nvGrpSpPr>
          <p:cNvPr id="100" name="Google Shape;100;p14"/>
          <p:cNvGrpSpPr/>
          <p:nvPr/>
        </p:nvGrpSpPr>
        <p:grpSpPr>
          <a:xfrm>
            <a:off x="916458" y="1019750"/>
            <a:ext cx="214625" cy="214625"/>
            <a:chOff x="2594050" y="1631825"/>
            <a:chExt cx="439625" cy="439625"/>
          </a:xfrm>
        </p:grpSpPr>
        <p:sp>
          <p:nvSpPr>
            <p:cNvPr id="101" name="Google Shape;101;p14"/>
            <p:cNvSpPr/>
            <p:nvPr/>
          </p:nvSpPr>
          <p:spPr>
            <a:xfrm>
              <a:off x="2594050" y="1883300"/>
              <a:ext cx="188175" cy="188150"/>
            </a:xfrm>
            <a:custGeom>
              <a:avLst/>
              <a:gdLst/>
              <a:ahLst/>
              <a:cxnLst/>
              <a:rect l="l" t="t" r="r" b="b"/>
              <a:pathLst>
                <a:path w="7527" h="7526" fill="none" extrusionOk="0">
                  <a:moveTo>
                    <a:pt x="5992" y="0"/>
                  </a:moveTo>
                  <a:lnTo>
                    <a:pt x="537" y="6430"/>
                  </a:lnTo>
                  <a:lnTo>
                    <a:pt x="1" y="7526"/>
                  </a:lnTo>
                  <a:lnTo>
                    <a:pt x="1097" y="6990"/>
                  </a:lnTo>
                  <a:lnTo>
                    <a:pt x="7526" y="1534"/>
                  </a:lnTo>
                  <a:lnTo>
                    <a:pt x="5992" y="0"/>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14"/>
            <p:cNvSpPr/>
            <p:nvPr/>
          </p:nvSpPr>
          <p:spPr>
            <a:xfrm>
              <a:off x="2857700" y="1631825"/>
              <a:ext cx="175975" cy="176000"/>
            </a:xfrm>
            <a:custGeom>
              <a:avLst/>
              <a:gdLst/>
              <a:ahLst/>
              <a:cxnLst/>
              <a:rect l="l" t="t" r="r" b="b"/>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14"/>
            <p:cNvSpPr/>
            <p:nvPr/>
          </p:nvSpPr>
          <p:spPr>
            <a:xfrm>
              <a:off x="2662850" y="1699400"/>
              <a:ext cx="303250" cy="303250"/>
            </a:xfrm>
            <a:custGeom>
              <a:avLst/>
              <a:gdLst/>
              <a:ahLst/>
              <a:cxnLst/>
              <a:rect l="l" t="t" r="r" b="b"/>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14"/>
            <p:cNvSpPr/>
            <p:nvPr/>
          </p:nvSpPr>
          <p:spPr>
            <a:xfrm>
              <a:off x="2814912" y="1754062"/>
              <a:ext cx="49950" cy="49950"/>
            </a:xfrm>
            <a:custGeom>
              <a:avLst/>
              <a:gdLst/>
              <a:ahLst/>
              <a:cxnLst/>
              <a:rect l="l" t="t" r="r" b="b"/>
              <a:pathLst>
                <a:path w="1998" h="1998" fill="none" extrusionOk="0">
                  <a:moveTo>
                    <a:pt x="1" y="1997"/>
                  </a:moveTo>
                  <a:lnTo>
                    <a:pt x="1998" y="0"/>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 name="Google Shape;105;p14"/>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5"/>
          <p:cNvSpPr txBox="1">
            <a:spLocks noGrp="1"/>
          </p:cNvSpPr>
          <p:nvPr>
            <p:ph type="title"/>
          </p:nvPr>
        </p:nvSpPr>
        <p:spPr>
          <a:xfrm>
            <a:off x="1381250" y="938100"/>
            <a:ext cx="5064300" cy="393600"/>
          </a:xfrm>
          <a:prstGeom prst="rect">
            <a:avLst/>
          </a:prstGeom>
        </p:spPr>
        <p:txBody>
          <a:bodyPr spcFirstLastPara="1" wrap="square" lIns="91425" tIns="91425" rIns="91425" bIns="91425" anchor="ctr" anchorCtr="0">
            <a:noAutofit/>
          </a:bodyPr>
          <a:lstStyle/>
          <a:p>
            <a:pPr marL="457200" lvl="0" indent="-355600" algn="l" rtl="0">
              <a:spcBef>
                <a:spcPts val="0"/>
              </a:spcBef>
              <a:spcAft>
                <a:spcPts val="0"/>
              </a:spcAft>
              <a:buSzPts val="2000"/>
              <a:buAutoNum type="arabicPeriod"/>
            </a:pPr>
            <a:r>
              <a:rPr lang="en">
                <a:highlight>
                  <a:schemeClr val="accent1"/>
                </a:highlight>
              </a:rPr>
              <a:t>Frühmittelalterliche Ausgangslage</a:t>
            </a:r>
            <a:endParaRPr>
              <a:highlight>
                <a:schemeClr val="accent1"/>
              </a:highlight>
            </a:endParaRPr>
          </a:p>
        </p:txBody>
      </p:sp>
      <p:sp>
        <p:nvSpPr>
          <p:cNvPr id="111" name="Google Shape;111;p15"/>
          <p:cNvSpPr txBox="1">
            <a:spLocks noGrp="1"/>
          </p:cNvSpPr>
          <p:nvPr>
            <p:ph type="body" idx="1"/>
          </p:nvPr>
        </p:nvSpPr>
        <p:spPr>
          <a:xfrm>
            <a:off x="1381250" y="1616470"/>
            <a:ext cx="6809700" cy="3112200"/>
          </a:xfrm>
          <a:prstGeom prst="rect">
            <a:avLst/>
          </a:prstGeom>
        </p:spPr>
        <p:txBody>
          <a:bodyPr spcFirstLastPara="1" wrap="square" lIns="91425" tIns="91425" rIns="91425" bIns="91425" anchor="t" anchorCtr="0">
            <a:noAutofit/>
          </a:bodyPr>
          <a:lstStyle/>
          <a:p>
            <a:pPr marL="457200" lvl="0" indent="-381000" algn="l" rtl="0">
              <a:spcBef>
                <a:spcPts val="600"/>
              </a:spcBef>
              <a:spcAft>
                <a:spcPts val="0"/>
              </a:spcAft>
              <a:buClr>
                <a:schemeClr val="accent1"/>
              </a:buClr>
              <a:buSzPts val="2400"/>
              <a:buChar char="◉"/>
            </a:pPr>
            <a:r>
              <a:rPr lang="en"/>
              <a:t>Kirchenkontext, keine staatliche Sprachpolitik</a:t>
            </a:r>
            <a:endParaRPr/>
          </a:p>
          <a:p>
            <a:pPr marL="457200" lvl="0" indent="-381000" algn="l" rtl="0">
              <a:spcBef>
                <a:spcPts val="0"/>
              </a:spcBef>
              <a:spcAft>
                <a:spcPts val="0"/>
              </a:spcAft>
              <a:buClr>
                <a:schemeClr val="accent1"/>
              </a:buClr>
              <a:buSzPts val="2400"/>
              <a:buChar char="◉"/>
            </a:pPr>
            <a:r>
              <a:rPr lang="en"/>
              <a:t>Konzil von Tours (813): Predigten in Volkssprache</a:t>
            </a:r>
            <a:endParaRPr/>
          </a:p>
          <a:p>
            <a:pPr marL="457200" lvl="0" indent="-381000" algn="l" rtl="0">
              <a:spcBef>
                <a:spcPts val="0"/>
              </a:spcBef>
              <a:spcAft>
                <a:spcPts val="0"/>
              </a:spcAft>
              <a:buClr>
                <a:schemeClr val="accent1"/>
              </a:buClr>
              <a:buSzPts val="2400"/>
              <a:buChar char="◉"/>
            </a:pPr>
            <a:r>
              <a:rPr lang="en"/>
              <a:t>Latein und Romanisch koexistieren unreguliert</a:t>
            </a:r>
            <a:endParaRPr/>
          </a:p>
          <a:p>
            <a:pPr marL="457200" lvl="0" indent="-381000" algn="l" rtl="0">
              <a:spcBef>
                <a:spcPts val="0"/>
              </a:spcBef>
              <a:spcAft>
                <a:spcPts val="0"/>
              </a:spcAft>
              <a:buClr>
                <a:schemeClr val="accent1"/>
              </a:buClr>
              <a:buSzPts val="2400"/>
              <a:buChar char="◉"/>
            </a:pPr>
            <a:r>
              <a:rPr lang="en"/>
              <a:t>noch keine „Sprache Frankreichs“ </a:t>
            </a:r>
            <a:endParaRPr/>
          </a:p>
          <a:p>
            <a:pPr marL="0" lvl="0" indent="0" algn="l" rtl="0">
              <a:spcBef>
                <a:spcPts val="600"/>
              </a:spcBef>
              <a:spcAft>
                <a:spcPts val="0"/>
              </a:spcAft>
              <a:buNone/>
            </a:pPr>
            <a:endParaRPr/>
          </a:p>
          <a:p>
            <a:pPr marL="0" lvl="0" indent="0" algn="l" rtl="0">
              <a:spcBef>
                <a:spcPts val="600"/>
              </a:spcBef>
              <a:spcAft>
                <a:spcPts val="0"/>
              </a:spcAft>
              <a:buNone/>
            </a:pPr>
            <a:endParaRPr/>
          </a:p>
          <a:p>
            <a:pPr marL="0" lvl="0" indent="0" algn="r" rtl="0">
              <a:spcBef>
                <a:spcPts val="600"/>
              </a:spcBef>
              <a:spcAft>
                <a:spcPts val="0"/>
              </a:spcAft>
              <a:buNone/>
            </a:pPr>
            <a:r>
              <a:rPr lang="en" sz="1400"/>
              <a:t>Schmitt (1990): 355-357.</a:t>
            </a:r>
            <a:endParaRPr sz="1400"/>
          </a:p>
        </p:txBody>
      </p:sp>
      <p:grpSp>
        <p:nvGrpSpPr>
          <p:cNvPr id="112" name="Google Shape;112;p15"/>
          <p:cNvGrpSpPr/>
          <p:nvPr/>
        </p:nvGrpSpPr>
        <p:grpSpPr>
          <a:xfrm>
            <a:off x="916458" y="1019750"/>
            <a:ext cx="214625" cy="214625"/>
            <a:chOff x="2594050" y="1631825"/>
            <a:chExt cx="439625" cy="439625"/>
          </a:xfrm>
        </p:grpSpPr>
        <p:sp>
          <p:nvSpPr>
            <p:cNvPr id="113" name="Google Shape;113;p15"/>
            <p:cNvSpPr/>
            <p:nvPr/>
          </p:nvSpPr>
          <p:spPr>
            <a:xfrm>
              <a:off x="2594050" y="1883300"/>
              <a:ext cx="188175" cy="188150"/>
            </a:xfrm>
            <a:custGeom>
              <a:avLst/>
              <a:gdLst/>
              <a:ahLst/>
              <a:cxnLst/>
              <a:rect l="l" t="t" r="r" b="b"/>
              <a:pathLst>
                <a:path w="7527" h="7526" fill="none" extrusionOk="0">
                  <a:moveTo>
                    <a:pt x="5992" y="0"/>
                  </a:moveTo>
                  <a:lnTo>
                    <a:pt x="537" y="6430"/>
                  </a:lnTo>
                  <a:lnTo>
                    <a:pt x="1" y="7526"/>
                  </a:lnTo>
                  <a:lnTo>
                    <a:pt x="1097" y="6990"/>
                  </a:lnTo>
                  <a:lnTo>
                    <a:pt x="7526" y="1534"/>
                  </a:lnTo>
                  <a:lnTo>
                    <a:pt x="5992" y="0"/>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5"/>
            <p:cNvSpPr/>
            <p:nvPr/>
          </p:nvSpPr>
          <p:spPr>
            <a:xfrm>
              <a:off x="2857700" y="1631825"/>
              <a:ext cx="175975" cy="176000"/>
            </a:xfrm>
            <a:custGeom>
              <a:avLst/>
              <a:gdLst/>
              <a:ahLst/>
              <a:cxnLst/>
              <a:rect l="l" t="t" r="r" b="b"/>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15"/>
            <p:cNvSpPr/>
            <p:nvPr/>
          </p:nvSpPr>
          <p:spPr>
            <a:xfrm>
              <a:off x="2662850" y="1699400"/>
              <a:ext cx="303250" cy="303250"/>
            </a:xfrm>
            <a:custGeom>
              <a:avLst/>
              <a:gdLst/>
              <a:ahLst/>
              <a:cxnLst/>
              <a:rect l="l" t="t" r="r" b="b"/>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15"/>
            <p:cNvSpPr/>
            <p:nvPr/>
          </p:nvSpPr>
          <p:spPr>
            <a:xfrm>
              <a:off x="2814912" y="1754062"/>
              <a:ext cx="49950" cy="49950"/>
            </a:xfrm>
            <a:custGeom>
              <a:avLst/>
              <a:gdLst/>
              <a:ahLst/>
              <a:cxnLst/>
              <a:rect l="l" t="t" r="r" b="b"/>
              <a:pathLst>
                <a:path w="1998" h="1998" fill="none" extrusionOk="0">
                  <a:moveTo>
                    <a:pt x="1" y="1997"/>
                  </a:moveTo>
                  <a:lnTo>
                    <a:pt x="1998" y="0"/>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7" name="Google Shape;117;p15"/>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16"/>
          <p:cNvSpPr txBox="1">
            <a:spLocks noGrp="1"/>
          </p:cNvSpPr>
          <p:nvPr>
            <p:ph type="title"/>
          </p:nvPr>
        </p:nvSpPr>
        <p:spPr>
          <a:xfrm>
            <a:off x="1381250" y="938100"/>
            <a:ext cx="6391200" cy="393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highlight>
                  <a:schemeClr val="accent1"/>
                </a:highlight>
              </a:rPr>
              <a:t>2.  13.-15. Jahrhundert: Aufstieg des Französischen</a:t>
            </a:r>
            <a:endParaRPr>
              <a:highlight>
                <a:schemeClr val="accent1"/>
              </a:highlight>
            </a:endParaRPr>
          </a:p>
        </p:txBody>
      </p:sp>
      <p:sp>
        <p:nvSpPr>
          <p:cNvPr id="123" name="Google Shape;123;p16"/>
          <p:cNvSpPr txBox="1">
            <a:spLocks noGrp="1"/>
          </p:cNvSpPr>
          <p:nvPr>
            <p:ph type="body" idx="1"/>
          </p:nvPr>
        </p:nvSpPr>
        <p:spPr>
          <a:xfrm>
            <a:off x="1381250" y="1616470"/>
            <a:ext cx="6809700" cy="3112200"/>
          </a:xfrm>
          <a:prstGeom prst="rect">
            <a:avLst/>
          </a:prstGeom>
        </p:spPr>
        <p:txBody>
          <a:bodyPr spcFirstLastPara="1" wrap="square" lIns="91425" tIns="91425" rIns="91425" bIns="91425" anchor="t" anchorCtr="0">
            <a:noAutofit/>
          </a:bodyPr>
          <a:lstStyle/>
          <a:p>
            <a:pPr marL="457200" lvl="0" indent="-381000" algn="l" rtl="0">
              <a:spcBef>
                <a:spcPts val="600"/>
              </a:spcBef>
              <a:spcAft>
                <a:spcPts val="0"/>
              </a:spcAft>
              <a:buClr>
                <a:schemeClr val="accent1"/>
              </a:buClr>
              <a:buSzPts val="2400"/>
              <a:buChar char="◉"/>
            </a:pPr>
            <a:r>
              <a:rPr lang="en"/>
              <a:t>praktische Verwaltungsbedürfnisse </a:t>
            </a:r>
            <a:endParaRPr/>
          </a:p>
          <a:p>
            <a:pPr marL="457200" lvl="0" indent="-381000" algn="l" rtl="0">
              <a:spcBef>
                <a:spcPts val="0"/>
              </a:spcBef>
              <a:spcAft>
                <a:spcPts val="0"/>
              </a:spcAft>
              <a:buClr>
                <a:schemeClr val="accent1"/>
              </a:buClr>
              <a:buSzPts val="2400"/>
              <a:buChar char="◉"/>
            </a:pPr>
            <a:r>
              <a:rPr lang="en"/>
              <a:t>Französisch als Instrument königlicher Kontrolle</a:t>
            </a:r>
            <a:endParaRPr/>
          </a:p>
          <a:p>
            <a:pPr marL="457200" lvl="0" indent="-381000" algn="l" rtl="0">
              <a:spcBef>
                <a:spcPts val="0"/>
              </a:spcBef>
              <a:spcAft>
                <a:spcPts val="0"/>
              </a:spcAft>
              <a:buClr>
                <a:schemeClr val="accent1"/>
              </a:buClr>
              <a:buSzPts val="2400"/>
              <a:buChar char="◉"/>
            </a:pPr>
            <a:r>
              <a:rPr lang="en"/>
              <a:t>erste Spracherlasse (15. Jh.):</a:t>
            </a:r>
            <a:endParaRPr/>
          </a:p>
          <a:p>
            <a:pPr marL="457200" lvl="0" indent="-381000" algn="l" rtl="0">
              <a:spcBef>
                <a:spcPts val="0"/>
              </a:spcBef>
              <a:spcAft>
                <a:spcPts val="0"/>
              </a:spcAft>
              <a:buSzPts val="2400"/>
              <a:buChar char="-"/>
            </a:pPr>
            <a:r>
              <a:rPr lang="en"/>
              <a:t>Ludwig XI.: Festschreibung von Rechtsgepflogenheiten</a:t>
            </a:r>
            <a:endParaRPr/>
          </a:p>
          <a:p>
            <a:pPr marL="457200" lvl="0" indent="-381000" algn="l" rtl="0">
              <a:spcBef>
                <a:spcPts val="0"/>
              </a:spcBef>
              <a:spcAft>
                <a:spcPts val="0"/>
              </a:spcAft>
              <a:buSzPts val="2400"/>
              <a:buChar char="-"/>
            </a:pPr>
            <a:r>
              <a:rPr lang="en"/>
              <a:t>Karl VIII. (1490): Gerichtsverfahren in Französisch oder Okzitanisch</a:t>
            </a:r>
            <a:endParaRPr/>
          </a:p>
          <a:p>
            <a:pPr marL="914400" lvl="0" indent="0" algn="r" rtl="0">
              <a:spcBef>
                <a:spcPts val="600"/>
              </a:spcBef>
              <a:spcAft>
                <a:spcPts val="0"/>
              </a:spcAft>
              <a:buNone/>
            </a:pPr>
            <a:r>
              <a:rPr lang="en" sz="1400"/>
              <a:t>Schmitt (1990): 355-357.</a:t>
            </a:r>
            <a:endParaRPr sz="1400"/>
          </a:p>
        </p:txBody>
      </p:sp>
      <p:grpSp>
        <p:nvGrpSpPr>
          <p:cNvPr id="124" name="Google Shape;124;p16"/>
          <p:cNvGrpSpPr/>
          <p:nvPr/>
        </p:nvGrpSpPr>
        <p:grpSpPr>
          <a:xfrm>
            <a:off x="916458" y="1019750"/>
            <a:ext cx="214625" cy="214625"/>
            <a:chOff x="2594050" y="1631825"/>
            <a:chExt cx="439625" cy="439625"/>
          </a:xfrm>
        </p:grpSpPr>
        <p:sp>
          <p:nvSpPr>
            <p:cNvPr id="125" name="Google Shape;125;p16"/>
            <p:cNvSpPr/>
            <p:nvPr/>
          </p:nvSpPr>
          <p:spPr>
            <a:xfrm>
              <a:off x="2594050" y="1883300"/>
              <a:ext cx="188175" cy="188150"/>
            </a:xfrm>
            <a:custGeom>
              <a:avLst/>
              <a:gdLst/>
              <a:ahLst/>
              <a:cxnLst/>
              <a:rect l="l" t="t" r="r" b="b"/>
              <a:pathLst>
                <a:path w="7527" h="7526" fill="none" extrusionOk="0">
                  <a:moveTo>
                    <a:pt x="5992" y="0"/>
                  </a:moveTo>
                  <a:lnTo>
                    <a:pt x="537" y="6430"/>
                  </a:lnTo>
                  <a:lnTo>
                    <a:pt x="1" y="7526"/>
                  </a:lnTo>
                  <a:lnTo>
                    <a:pt x="1097" y="6990"/>
                  </a:lnTo>
                  <a:lnTo>
                    <a:pt x="7526" y="1534"/>
                  </a:lnTo>
                  <a:lnTo>
                    <a:pt x="5992" y="0"/>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16"/>
            <p:cNvSpPr/>
            <p:nvPr/>
          </p:nvSpPr>
          <p:spPr>
            <a:xfrm>
              <a:off x="2857700" y="1631825"/>
              <a:ext cx="175975" cy="176000"/>
            </a:xfrm>
            <a:custGeom>
              <a:avLst/>
              <a:gdLst/>
              <a:ahLst/>
              <a:cxnLst/>
              <a:rect l="l" t="t" r="r" b="b"/>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16"/>
            <p:cNvSpPr/>
            <p:nvPr/>
          </p:nvSpPr>
          <p:spPr>
            <a:xfrm>
              <a:off x="2662850" y="1699400"/>
              <a:ext cx="303250" cy="303250"/>
            </a:xfrm>
            <a:custGeom>
              <a:avLst/>
              <a:gdLst/>
              <a:ahLst/>
              <a:cxnLst/>
              <a:rect l="l" t="t" r="r" b="b"/>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16"/>
            <p:cNvSpPr/>
            <p:nvPr/>
          </p:nvSpPr>
          <p:spPr>
            <a:xfrm>
              <a:off x="2814912" y="1754062"/>
              <a:ext cx="49950" cy="49950"/>
            </a:xfrm>
            <a:custGeom>
              <a:avLst/>
              <a:gdLst/>
              <a:ahLst/>
              <a:cxnLst/>
              <a:rect l="l" t="t" r="r" b="b"/>
              <a:pathLst>
                <a:path w="1998" h="1998" fill="none" extrusionOk="0">
                  <a:moveTo>
                    <a:pt x="1" y="1997"/>
                  </a:moveTo>
                  <a:lnTo>
                    <a:pt x="1998" y="0"/>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9" name="Google Shape;129;p16"/>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7"/>
          <p:cNvSpPr txBox="1">
            <a:spLocks noGrp="1"/>
          </p:cNvSpPr>
          <p:nvPr>
            <p:ph type="title"/>
          </p:nvPr>
        </p:nvSpPr>
        <p:spPr>
          <a:xfrm>
            <a:off x="1381250" y="896100"/>
            <a:ext cx="5443200" cy="531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highlight>
                  <a:schemeClr val="accent1"/>
                </a:highlight>
              </a:rPr>
              <a:t>3.  1539: Ordonnanz von Villers-Cotterêts </a:t>
            </a:r>
            <a:endParaRPr>
              <a:highlight>
                <a:schemeClr val="accent1"/>
              </a:highlight>
            </a:endParaRPr>
          </a:p>
        </p:txBody>
      </p:sp>
      <p:sp>
        <p:nvSpPr>
          <p:cNvPr id="135" name="Google Shape;135;p17"/>
          <p:cNvSpPr txBox="1">
            <a:spLocks noGrp="1"/>
          </p:cNvSpPr>
          <p:nvPr>
            <p:ph type="body" idx="1"/>
          </p:nvPr>
        </p:nvSpPr>
        <p:spPr>
          <a:xfrm>
            <a:off x="1381250" y="1616470"/>
            <a:ext cx="6809700" cy="3112200"/>
          </a:xfrm>
          <a:prstGeom prst="rect">
            <a:avLst/>
          </a:prstGeom>
        </p:spPr>
        <p:txBody>
          <a:bodyPr spcFirstLastPara="1" wrap="square" lIns="91425" tIns="91425" rIns="91425" bIns="91425" anchor="t" anchorCtr="0">
            <a:noAutofit/>
          </a:bodyPr>
          <a:lstStyle/>
          <a:p>
            <a:pPr marL="457200" lvl="0" indent="-381000" algn="l" rtl="0">
              <a:spcBef>
                <a:spcPts val="600"/>
              </a:spcBef>
              <a:spcAft>
                <a:spcPts val="0"/>
              </a:spcAft>
              <a:buClr>
                <a:schemeClr val="accent1"/>
              </a:buClr>
              <a:buSzPts val="2400"/>
              <a:buChar char="◉"/>
            </a:pPr>
            <a:r>
              <a:rPr lang="en"/>
              <a:t>Artikel 110-111: Verwaltung &amp; Justiz nur auf Französisch</a:t>
            </a:r>
            <a:endParaRPr/>
          </a:p>
          <a:p>
            <a:pPr marL="457200" lvl="0" indent="-381000" algn="l" rtl="0">
              <a:spcBef>
                <a:spcPts val="0"/>
              </a:spcBef>
              <a:spcAft>
                <a:spcPts val="0"/>
              </a:spcAft>
              <a:buClr>
                <a:schemeClr val="accent1"/>
              </a:buClr>
              <a:buSzPts val="2400"/>
              <a:buChar char="◉"/>
            </a:pPr>
            <a:r>
              <a:rPr lang="en"/>
              <a:t>Verdrängung des Lateins</a:t>
            </a:r>
            <a:endParaRPr/>
          </a:p>
          <a:p>
            <a:pPr marL="457200" lvl="0" indent="-381000" algn="l" rtl="0">
              <a:spcBef>
                <a:spcPts val="0"/>
              </a:spcBef>
              <a:spcAft>
                <a:spcPts val="0"/>
              </a:spcAft>
              <a:buClr>
                <a:schemeClr val="accent1"/>
              </a:buClr>
              <a:buSzPts val="2400"/>
              <a:buChar char="◉"/>
            </a:pPr>
            <a:r>
              <a:rPr lang="en"/>
              <a:t>Teil eines großen Reformprogramms (192 Artikel) </a:t>
            </a:r>
            <a:endParaRPr/>
          </a:p>
          <a:p>
            <a:pPr marL="457200" lvl="0" indent="-381000" algn="l" rtl="0">
              <a:spcBef>
                <a:spcPts val="0"/>
              </a:spcBef>
              <a:spcAft>
                <a:spcPts val="0"/>
              </a:spcAft>
              <a:buClr>
                <a:schemeClr val="accent1"/>
              </a:buClr>
              <a:buSzPts val="2400"/>
              <a:buChar char="◉"/>
            </a:pPr>
            <a:r>
              <a:rPr lang="en"/>
              <a:t>Einführung des </a:t>
            </a:r>
            <a:r>
              <a:rPr lang="en" i="1"/>
              <a:t>état civil</a:t>
            </a:r>
            <a:endParaRPr i="1"/>
          </a:p>
          <a:p>
            <a:pPr marL="0" lvl="0" indent="0" algn="l" rtl="0">
              <a:spcBef>
                <a:spcPts val="600"/>
              </a:spcBef>
              <a:spcAft>
                <a:spcPts val="0"/>
              </a:spcAft>
              <a:buNone/>
            </a:pPr>
            <a:endParaRPr i="1"/>
          </a:p>
          <a:p>
            <a:pPr marL="0" lvl="0" indent="0" algn="r" rtl="0">
              <a:spcBef>
                <a:spcPts val="600"/>
              </a:spcBef>
              <a:spcAft>
                <a:spcPts val="0"/>
              </a:spcAft>
              <a:buNone/>
            </a:pPr>
            <a:r>
              <a:rPr lang="en" sz="1400"/>
              <a:t>Leclerc (2024).</a:t>
            </a:r>
            <a:r>
              <a:rPr lang="en" i="1"/>
              <a:t> </a:t>
            </a:r>
            <a:endParaRPr/>
          </a:p>
        </p:txBody>
      </p:sp>
      <p:grpSp>
        <p:nvGrpSpPr>
          <p:cNvPr id="136" name="Google Shape;136;p17"/>
          <p:cNvGrpSpPr/>
          <p:nvPr/>
        </p:nvGrpSpPr>
        <p:grpSpPr>
          <a:xfrm>
            <a:off x="916458" y="1019750"/>
            <a:ext cx="214625" cy="214625"/>
            <a:chOff x="2594050" y="1631825"/>
            <a:chExt cx="439625" cy="439625"/>
          </a:xfrm>
        </p:grpSpPr>
        <p:sp>
          <p:nvSpPr>
            <p:cNvPr id="137" name="Google Shape;137;p17"/>
            <p:cNvSpPr/>
            <p:nvPr/>
          </p:nvSpPr>
          <p:spPr>
            <a:xfrm>
              <a:off x="2594050" y="1883300"/>
              <a:ext cx="188175" cy="188150"/>
            </a:xfrm>
            <a:custGeom>
              <a:avLst/>
              <a:gdLst/>
              <a:ahLst/>
              <a:cxnLst/>
              <a:rect l="l" t="t" r="r" b="b"/>
              <a:pathLst>
                <a:path w="7527" h="7526" fill="none" extrusionOk="0">
                  <a:moveTo>
                    <a:pt x="5992" y="0"/>
                  </a:moveTo>
                  <a:lnTo>
                    <a:pt x="537" y="6430"/>
                  </a:lnTo>
                  <a:lnTo>
                    <a:pt x="1" y="7526"/>
                  </a:lnTo>
                  <a:lnTo>
                    <a:pt x="1097" y="6990"/>
                  </a:lnTo>
                  <a:lnTo>
                    <a:pt x="7526" y="1534"/>
                  </a:lnTo>
                  <a:lnTo>
                    <a:pt x="5992" y="0"/>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17"/>
            <p:cNvSpPr/>
            <p:nvPr/>
          </p:nvSpPr>
          <p:spPr>
            <a:xfrm>
              <a:off x="2857700" y="1631825"/>
              <a:ext cx="175975" cy="176000"/>
            </a:xfrm>
            <a:custGeom>
              <a:avLst/>
              <a:gdLst/>
              <a:ahLst/>
              <a:cxnLst/>
              <a:rect l="l" t="t" r="r" b="b"/>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17"/>
            <p:cNvSpPr/>
            <p:nvPr/>
          </p:nvSpPr>
          <p:spPr>
            <a:xfrm>
              <a:off x="2662850" y="1699400"/>
              <a:ext cx="303250" cy="303250"/>
            </a:xfrm>
            <a:custGeom>
              <a:avLst/>
              <a:gdLst/>
              <a:ahLst/>
              <a:cxnLst/>
              <a:rect l="l" t="t" r="r" b="b"/>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17"/>
            <p:cNvSpPr/>
            <p:nvPr/>
          </p:nvSpPr>
          <p:spPr>
            <a:xfrm>
              <a:off x="2814912" y="1754062"/>
              <a:ext cx="49950" cy="49950"/>
            </a:xfrm>
            <a:custGeom>
              <a:avLst/>
              <a:gdLst/>
              <a:ahLst/>
              <a:cxnLst/>
              <a:rect l="l" t="t" r="r" b="b"/>
              <a:pathLst>
                <a:path w="1998" h="1998" fill="none" extrusionOk="0">
                  <a:moveTo>
                    <a:pt x="1" y="1997"/>
                  </a:moveTo>
                  <a:lnTo>
                    <a:pt x="1998" y="0"/>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1" name="Google Shape;141;p17"/>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18"/>
          <p:cNvSpPr txBox="1">
            <a:spLocks noGrp="1"/>
          </p:cNvSpPr>
          <p:nvPr>
            <p:ph type="title"/>
          </p:nvPr>
        </p:nvSpPr>
        <p:spPr>
          <a:xfrm>
            <a:off x="1381250" y="896100"/>
            <a:ext cx="5398800" cy="720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en">
                <a:highlight>
                  <a:schemeClr val="accent1"/>
                </a:highlight>
              </a:rPr>
              <a:t>3.  1539: Ordonnanz von Villers-Cotterêts </a:t>
            </a:r>
            <a:endParaRPr>
              <a:highlight>
                <a:schemeClr val="accent1"/>
              </a:highlight>
            </a:endParaRPr>
          </a:p>
          <a:p>
            <a:pPr marL="0" lvl="0" indent="0" algn="l" rtl="0">
              <a:spcBef>
                <a:spcPts val="0"/>
              </a:spcBef>
              <a:spcAft>
                <a:spcPts val="0"/>
              </a:spcAft>
              <a:buNone/>
            </a:pPr>
            <a:endParaRPr>
              <a:highlight>
                <a:schemeClr val="accent1"/>
              </a:highlight>
            </a:endParaRPr>
          </a:p>
        </p:txBody>
      </p:sp>
      <p:sp>
        <p:nvSpPr>
          <p:cNvPr id="147" name="Google Shape;147;p18"/>
          <p:cNvSpPr txBox="1">
            <a:spLocks noGrp="1"/>
          </p:cNvSpPr>
          <p:nvPr>
            <p:ph type="body" idx="1"/>
          </p:nvPr>
        </p:nvSpPr>
        <p:spPr>
          <a:xfrm>
            <a:off x="1381250" y="1616470"/>
            <a:ext cx="6809700" cy="3112200"/>
          </a:xfrm>
          <a:prstGeom prst="rect">
            <a:avLst/>
          </a:prstGeom>
        </p:spPr>
        <p:txBody>
          <a:bodyPr spcFirstLastPara="1" wrap="square" lIns="91425" tIns="91425" rIns="91425" bIns="91425" anchor="t" anchorCtr="0">
            <a:noAutofit/>
          </a:bodyPr>
          <a:lstStyle/>
          <a:p>
            <a:pPr marL="457200" lvl="0" indent="-381000" algn="l" rtl="0">
              <a:spcBef>
                <a:spcPts val="600"/>
              </a:spcBef>
              <a:spcAft>
                <a:spcPts val="0"/>
              </a:spcAft>
              <a:buClr>
                <a:schemeClr val="accent1"/>
              </a:buClr>
              <a:buSzPts val="2400"/>
              <a:buChar char="◉"/>
            </a:pPr>
            <a:r>
              <a:rPr lang="en"/>
              <a:t>kein Zeitgenosse verstand die Ordonnanz als „Amtssprachengesetz“ </a:t>
            </a:r>
            <a:endParaRPr/>
          </a:p>
          <a:p>
            <a:pPr marL="457200" lvl="0" indent="-381000" algn="l" rtl="0">
              <a:spcBef>
                <a:spcPts val="0"/>
              </a:spcBef>
              <a:spcAft>
                <a:spcPts val="0"/>
              </a:spcAft>
              <a:buClr>
                <a:schemeClr val="accent1"/>
              </a:buClr>
              <a:buSzPts val="2400"/>
              <a:buChar char="◉"/>
            </a:pPr>
            <a:r>
              <a:rPr lang="en"/>
              <a:t>Französisch ist noch auf Elite/Paris beschränkt </a:t>
            </a:r>
            <a:endParaRPr/>
          </a:p>
          <a:p>
            <a:pPr marL="457200" lvl="0" indent="-381000" algn="l" rtl="0">
              <a:spcBef>
                <a:spcPts val="0"/>
              </a:spcBef>
              <a:spcAft>
                <a:spcPts val="0"/>
              </a:spcAft>
              <a:buClr>
                <a:schemeClr val="accent1"/>
              </a:buClr>
              <a:buSzPts val="2400"/>
              <a:buChar char="◉"/>
            </a:pPr>
            <a:r>
              <a:rPr lang="en"/>
              <a:t>Idee eines „imperialistischen Sprachprogramms“ bereits bei Seyssel (1509)</a:t>
            </a:r>
            <a:endParaRPr/>
          </a:p>
          <a:p>
            <a:pPr marL="457200" lvl="0" indent="-381000" algn="l" rtl="0">
              <a:spcBef>
                <a:spcPts val="0"/>
              </a:spcBef>
              <a:spcAft>
                <a:spcPts val="0"/>
              </a:spcAft>
              <a:buClr>
                <a:schemeClr val="accent1"/>
              </a:buClr>
              <a:buSzPts val="2400"/>
              <a:buChar char="◉"/>
            </a:pPr>
            <a:r>
              <a:rPr lang="en"/>
              <a:t>langfristige Zentralisierungsentwicklung </a:t>
            </a:r>
            <a:endParaRPr/>
          </a:p>
          <a:p>
            <a:pPr marL="0" lvl="0" indent="0" algn="l" rtl="0">
              <a:spcBef>
                <a:spcPts val="600"/>
              </a:spcBef>
              <a:spcAft>
                <a:spcPts val="0"/>
              </a:spcAft>
              <a:buNone/>
            </a:pPr>
            <a:endParaRPr/>
          </a:p>
          <a:p>
            <a:pPr marL="0" lvl="0" indent="0" algn="r" rtl="0">
              <a:spcBef>
                <a:spcPts val="600"/>
              </a:spcBef>
              <a:spcAft>
                <a:spcPts val="0"/>
              </a:spcAft>
              <a:buNone/>
            </a:pPr>
            <a:r>
              <a:rPr lang="en" sz="1400"/>
              <a:t>Leclerc (2024).</a:t>
            </a:r>
            <a:endParaRPr sz="1400"/>
          </a:p>
          <a:p>
            <a:pPr marL="914400" lvl="0" indent="0" algn="r" rtl="0">
              <a:spcBef>
                <a:spcPts val="600"/>
              </a:spcBef>
              <a:spcAft>
                <a:spcPts val="0"/>
              </a:spcAft>
              <a:buClr>
                <a:schemeClr val="dk1"/>
              </a:buClr>
              <a:buSzPts val="1100"/>
              <a:buFont typeface="Arial"/>
              <a:buNone/>
            </a:pPr>
            <a:r>
              <a:rPr lang="en" sz="1400"/>
              <a:t>Schmitt (1990): 355-357.</a:t>
            </a:r>
            <a:endParaRPr sz="1400"/>
          </a:p>
          <a:p>
            <a:pPr marL="0" lvl="0" indent="0" algn="r" rtl="0">
              <a:spcBef>
                <a:spcPts val="600"/>
              </a:spcBef>
              <a:spcAft>
                <a:spcPts val="0"/>
              </a:spcAft>
              <a:buNone/>
            </a:pPr>
            <a:endParaRPr sz="1400"/>
          </a:p>
        </p:txBody>
      </p:sp>
      <p:grpSp>
        <p:nvGrpSpPr>
          <p:cNvPr id="148" name="Google Shape;148;p18"/>
          <p:cNvGrpSpPr/>
          <p:nvPr/>
        </p:nvGrpSpPr>
        <p:grpSpPr>
          <a:xfrm>
            <a:off x="916458" y="1019750"/>
            <a:ext cx="214625" cy="214625"/>
            <a:chOff x="2594050" y="1631825"/>
            <a:chExt cx="439625" cy="439625"/>
          </a:xfrm>
        </p:grpSpPr>
        <p:sp>
          <p:nvSpPr>
            <p:cNvPr id="149" name="Google Shape;149;p18"/>
            <p:cNvSpPr/>
            <p:nvPr/>
          </p:nvSpPr>
          <p:spPr>
            <a:xfrm>
              <a:off x="2594050" y="1883300"/>
              <a:ext cx="188175" cy="188150"/>
            </a:xfrm>
            <a:custGeom>
              <a:avLst/>
              <a:gdLst/>
              <a:ahLst/>
              <a:cxnLst/>
              <a:rect l="l" t="t" r="r" b="b"/>
              <a:pathLst>
                <a:path w="7527" h="7526" fill="none" extrusionOk="0">
                  <a:moveTo>
                    <a:pt x="5992" y="0"/>
                  </a:moveTo>
                  <a:lnTo>
                    <a:pt x="537" y="6430"/>
                  </a:lnTo>
                  <a:lnTo>
                    <a:pt x="1" y="7526"/>
                  </a:lnTo>
                  <a:lnTo>
                    <a:pt x="1097" y="6990"/>
                  </a:lnTo>
                  <a:lnTo>
                    <a:pt x="7526" y="1534"/>
                  </a:lnTo>
                  <a:lnTo>
                    <a:pt x="5992" y="0"/>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8"/>
            <p:cNvSpPr/>
            <p:nvPr/>
          </p:nvSpPr>
          <p:spPr>
            <a:xfrm>
              <a:off x="2857700" y="1631825"/>
              <a:ext cx="175975" cy="176000"/>
            </a:xfrm>
            <a:custGeom>
              <a:avLst/>
              <a:gdLst/>
              <a:ahLst/>
              <a:cxnLst/>
              <a:rect l="l" t="t" r="r" b="b"/>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8"/>
            <p:cNvSpPr/>
            <p:nvPr/>
          </p:nvSpPr>
          <p:spPr>
            <a:xfrm>
              <a:off x="2662850" y="1699400"/>
              <a:ext cx="303250" cy="303250"/>
            </a:xfrm>
            <a:custGeom>
              <a:avLst/>
              <a:gdLst/>
              <a:ahLst/>
              <a:cxnLst/>
              <a:rect l="l" t="t" r="r" b="b"/>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8"/>
            <p:cNvSpPr/>
            <p:nvPr/>
          </p:nvSpPr>
          <p:spPr>
            <a:xfrm>
              <a:off x="2814912" y="1754062"/>
              <a:ext cx="49950" cy="49950"/>
            </a:xfrm>
            <a:custGeom>
              <a:avLst/>
              <a:gdLst/>
              <a:ahLst/>
              <a:cxnLst/>
              <a:rect l="l" t="t" r="r" b="b"/>
              <a:pathLst>
                <a:path w="1998" h="1998" fill="none" extrusionOk="0">
                  <a:moveTo>
                    <a:pt x="1" y="1997"/>
                  </a:moveTo>
                  <a:lnTo>
                    <a:pt x="1998" y="0"/>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3" name="Google Shape;153;p18"/>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19"/>
          <p:cNvSpPr txBox="1">
            <a:spLocks noGrp="1"/>
          </p:cNvSpPr>
          <p:nvPr>
            <p:ph type="body" idx="1"/>
          </p:nvPr>
        </p:nvSpPr>
        <p:spPr>
          <a:xfrm>
            <a:off x="1739600" y="947850"/>
            <a:ext cx="5988300" cy="2322000"/>
          </a:xfrm>
          <a:prstGeom prst="rect">
            <a:avLst/>
          </a:prstGeom>
        </p:spPr>
        <p:txBody>
          <a:bodyPr spcFirstLastPara="1" wrap="square" lIns="91425" tIns="91425" rIns="91425" bIns="91425" anchor="b" anchorCtr="0">
            <a:noAutofit/>
          </a:bodyPr>
          <a:lstStyle/>
          <a:p>
            <a:pPr marL="0" lvl="0" indent="0" algn="ctr" rtl="0">
              <a:lnSpc>
                <a:spcPct val="115000"/>
              </a:lnSpc>
              <a:spcBef>
                <a:spcPts val="600"/>
              </a:spcBef>
              <a:spcAft>
                <a:spcPts val="0"/>
              </a:spcAft>
              <a:buNone/>
            </a:pPr>
            <a:r>
              <a:rPr lang="en" sz="2000" b="1" i="0">
                <a:solidFill>
                  <a:srgbClr val="800000"/>
                </a:solidFill>
              </a:rPr>
              <a:t>110. „Afin qu'il n'y ait cause de douter sur l'intelligence des arrêts de nos cours souveraines, nous voulons et ordonnons qu'ils soient faits et écrits si clairement, qu'il n'y ait ni puisse avoir ambiguïté ou incertitude, ni lieu à demander interprétation.“</a:t>
            </a:r>
            <a:endParaRPr sz="2000" b="1" i="0">
              <a:solidFill>
                <a:srgbClr val="800000"/>
              </a:solidFill>
            </a:endParaRPr>
          </a:p>
        </p:txBody>
      </p:sp>
      <p:sp>
        <p:nvSpPr>
          <p:cNvPr id="159" name="Google Shape;159;p19"/>
          <p:cNvSpPr txBox="1">
            <a:spLocks noGrp="1"/>
          </p:cNvSpPr>
          <p:nvPr>
            <p:ph type="sldNum" idx="12"/>
          </p:nvPr>
        </p:nvSpPr>
        <p:spPr>
          <a:xfrm>
            <a:off x="4297650" y="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8</a:t>
            </a:fld>
            <a:endParaRPr/>
          </a:p>
        </p:txBody>
      </p:sp>
      <p:sp>
        <p:nvSpPr>
          <p:cNvPr id="160" name="Google Shape;160;p19"/>
          <p:cNvSpPr txBox="1"/>
          <p:nvPr/>
        </p:nvSpPr>
        <p:spPr>
          <a:xfrm>
            <a:off x="6841650" y="4318925"/>
            <a:ext cx="2612700" cy="612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latin typeface="Quattrocento Sans"/>
                <a:ea typeface="Quattrocento Sans"/>
                <a:cs typeface="Quattrocento Sans"/>
                <a:sym typeface="Quattrocento Sans"/>
              </a:rPr>
              <a:t>Leclerc (2024).</a:t>
            </a:r>
            <a:endParaRPr>
              <a:solidFill>
                <a:schemeClr val="dk1"/>
              </a:solidFill>
              <a:latin typeface="Quattrocento Sans"/>
              <a:ea typeface="Quattrocento Sans"/>
              <a:cs typeface="Quattrocento Sans"/>
              <a:sym typeface="Quattrocento San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20"/>
          <p:cNvSpPr txBox="1">
            <a:spLocks noGrp="1"/>
          </p:cNvSpPr>
          <p:nvPr>
            <p:ph type="body" idx="1"/>
          </p:nvPr>
        </p:nvSpPr>
        <p:spPr>
          <a:xfrm>
            <a:off x="635625" y="1087375"/>
            <a:ext cx="7638600" cy="2322000"/>
          </a:xfrm>
          <a:prstGeom prst="rect">
            <a:avLst/>
          </a:prstGeom>
        </p:spPr>
        <p:txBody>
          <a:bodyPr spcFirstLastPara="1" wrap="square" lIns="91425" tIns="91425" rIns="91425" bIns="91425" anchor="b" anchorCtr="0">
            <a:noAutofit/>
          </a:bodyPr>
          <a:lstStyle/>
          <a:p>
            <a:pPr marL="0" lvl="0" indent="0" algn="ctr" rtl="0">
              <a:lnSpc>
                <a:spcPct val="115000"/>
              </a:lnSpc>
              <a:spcBef>
                <a:spcPts val="600"/>
              </a:spcBef>
              <a:spcAft>
                <a:spcPts val="0"/>
              </a:spcAft>
              <a:buNone/>
            </a:pPr>
            <a:r>
              <a:rPr lang="en" sz="2000" b="1" i="0">
                <a:solidFill>
                  <a:srgbClr val="800000"/>
                </a:solidFill>
              </a:rPr>
              <a:t>111. „Nous voulons donc que dorénavant tous arrêts, et ensemble toutes autres procédures, soient de nos cours souveraines ou autres subalternes et inférieures, soient des registres, enquêtes, contrats, testaments et autres quelconques actes et exploits de justice ou qui en dépendent, soient prononcés, enregistrés et délivrés aux parties en langage maternel françois et non autrement.“</a:t>
            </a:r>
            <a:endParaRPr sz="2000"/>
          </a:p>
        </p:txBody>
      </p:sp>
      <p:sp>
        <p:nvSpPr>
          <p:cNvPr id="166" name="Google Shape;166;p20"/>
          <p:cNvSpPr txBox="1">
            <a:spLocks noGrp="1"/>
          </p:cNvSpPr>
          <p:nvPr>
            <p:ph type="sldNum" idx="12"/>
          </p:nvPr>
        </p:nvSpPr>
        <p:spPr>
          <a:xfrm>
            <a:off x="4297650" y="1"/>
            <a:ext cx="548700" cy="39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9</a:t>
            </a:fld>
            <a:endParaRPr/>
          </a:p>
        </p:txBody>
      </p:sp>
      <p:sp>
        <p:nvSpPr>
          <p:cNvPr id="167" name="Google Shape;167;p20"/>
          <p:cNvSpPr txBox="1"/>
          <p:nvPr/>
        </p:nvSpPr>
        <p:spPr>
          <a:xfrm>
            <a:off x="6980475" y="4261725"/>
            <a:ext cx="2318700" cy="63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latin typeface="Quattrocento Sans"/>
                <a:ea typeface="Quattrocento Sans"/>
                <a:cs typeface="Quattrocento Sans"/>
                <a:sym typeface="Quattrocento Sans"/>
              </a:rPr>
              <a:t>Leclerc (2024).</a:t>
            </a:r>
            <a:endParaRPr>
              <a:solidFill>
                <a:schemeClr val="dk1"/>
              </a:solidFill>
              <a:latin typeface="Quattrocento Sans"/>
              <a:ea typeface="Quattrocento Sans"/>
              <a:cs typeface="Quattrocento Sans"/>
              <a:sym typeface="Quattrocento Sans"/>
            </a:endParaRPr>
          </a:p>
        </p:txBody>
      </p:sp>
    </p:spTree>
  </p:cSld>
  <p:clrMapOvr>
    <a:masterClrMapping/>
  </p:clrMapOvr>
</p:sld>
</file>

<file path=ppt/theme/theme1.xml><?xml version="1.0" encoding="utf-8"?>
<a:theme xmlns:a="http://schemas.openxmlformats.org/drawingml/2006/main" name="Viola template">
  <a:themeElements>
    <a:clrScheme name="Custom 347">
      <a:dk1>
        <a:srgbClr val="000000"/>
      </a:dk1>
      <a:lt1>
        <a:srgbClr val="FFFFFF"/>
      </a:lt1>
      <a:dk2>
        <a:srgbClr val="8A8682"/>
      </a:dk2>
      <a:lt2>
        <a:srgbClr val="F0EEE9"/>
      </a:lt2>
      <a:accent1>
        <a:srgbClr val="FFCD00"/>
      </a:accent1>
      <a:accent2>
        <a:srgbClr val="F6921D"/>
      </a:accent2>
      <a:accent3>
        <a:srgbClr val="A7693A"/>
      </a:accent3>
      <a:accent4>
        <a:srgbClr val="D8D6D2"/>
      </a:accent4>
      <a:accent5>
        <a:srgbClr val="979593"/>
      </a:accent5>
      <a:accent6>
        <a:srgbClr val="6F6868"/>
      </a:accent6>
      <a:hlink>
        <a:srgbClr val="000000"/>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1163</Words>
  <Application>Microsoft Office PowerPoint</Application>
  <PresentationFormat>Bildschirmpräsentation (16:9)</PresentationFormat>
  <Paragraphs>149</Paragraphs>
  <Slides>23</Slides>
  <Notes>23</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23</vt:i4>
      </vt:variant>
    </vt:vector>
  </HeadingPairs>
  <TitlesOfParts>
    <vt:vector size="27" baseType="lpstr">
      <vt:lpstr>Lora</vt:lpstr>
      <vt:lpstr>Arial</vt:lpstr>
      <vt:lpstr>Quattrocento Sans</vt:lpstr>
      <vt:lpstr>Viola template</vt:lpstr>
      <vt:lpstr>Gesetze</vt:lpstr>
      <vt:lpstr>Gliederung</vt:lpstr>
      <vt:lpstr>Gliederung</vt:lpstr>
      <vt:lpstr>Frühmittelalterliche Ausgangslage</vt:lpstr>
      <vt:lpstr>2.  13.-15. Jahrhundert: Aufstieg des Französischen</vt:lpstr>
      <vt:lpstr>3.  1539: Ordonnanz von Villers-Cotterêts </vt:lpstr>
      <vt:lpstr>3.  1539: Ordonnanz von Villers-Cotterêts  </vt:lpstr>
      <vt:lpstr>PowerPoint-Präsentation</vt:lpstr>
      <vt:lpstr>PowerPoint-Präsentation</vt:lpstr>
      <vt:lpstr>4.  17. - 18. Jahrhundert: Frankreich als sprachlich fragmentiertes Land </vt:lpstr>
      <vt:lpstr>4.  17. - 18. Jahrhundert: Frankreich als sprachlich fragmentiertes Land</vt:lpstr>
      <vt:lpstr>5.  Die Französische Revolution (1789): Sprachpolitik als Staatsdoktrin</vt:lpstr>
      <vt:lpstr>6. 1791-1795: Radikale revolutionäre Sprachgesetzgebung  </vt:lpstr>
      <vt:lpstr>PowerPoint-Präsentation</vt:lpstr>
      <vt:lpstr>PowerPoint-Präsentation</vt:lpstr>
      <vt:lpstr>PowerPoint-Präsentation</vt:lpstr>
      <vt:lpstr>7. Folgen nach 1795: Sprachpolitik als langfristiges Projekt </vt:lpstr>
      <vt:lpstr>8. 19. Jahrhundert: Institutionalisierte Unterdrückung der Regionalsprachen   </vt:lpstr>
      <vt:lpstr>9. Spätes 19.-20. Jahrhundert: Pädagogischer Zwang und soziale Selektion  </vt:lpstr>
      <vt:lpstr>PowerPoint-Präsentation</vt:lpstr>
      <vt:lpstr>10. Gesamtfazit  </vt:lpstr>
      <vt:lpstr>10. Gesamtfazit  </vt:lpstr>
      <vt:lpstr>11. Bibliographie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Gesetze</dc:title>
  <dc:creator>Waltraud Weidenbusch</dc:creator>
  <cp:lastModifiedBy>Waltraud Weidenbusch</cp:lastModifiedBy>
  <cp:revision>1</cp:revision>
  <dcterms:modified xsi:type="dcterms:W3CDTF">2025-11-21T09:31:07Z</dcterms:modified>
</cp:coreProperties>
</file>